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0" r:id="rId2"/>
    <p:sldId id="543" r:id="rId3"/>
    <p:sldId id="461" r:id="rId4"/>
    <p:sldId id="562" r:id="rId5"/>
    <p:sldId id="560" r:id="rId6"/>
    <p:sldId id="561" r:id="rId7"/>
    <p:sldId id="438" r:id="rId8"/>
    <p:sldId id="531" r:id="rId9"/>
    <p:sldId id="533" r:id="rId10"/>
    <p:sldId id="559" r:id="rId11"/>
    <p:sldId id="556" r:id="rId12"/>
    <p:sldId id="557" r:id="rId13"/>
    <p:sldId id="548" r:id="rId14"/>
    <p:sldId id="534" r:id="rId15"/>
    <p:sldId id="563" r:id="rId16"/>
    <p:sldId id="535" r:id="rId17"/>
    <p:sldId id="564" r:id="rId18"/>
    <p:sldId id="536" r:id="rId19"/>
    <p:sldId id="565" r:id="rId20"/>
    <p:sldId id="566" r:id="rId21"/>
    <p:sldId id="567" r:id="rId22"/>
    <p:sldId id="568" r:id="rId23"/>
    <p:sldId id="569" r:id="rId24"/>
    <p:sldId id="537" r:id="rId25"/>
    <p:sldId id="539" r:id="rId26"/>
  </p:sldIdLst>
  <p:sldSz cx="9906000" cy="7489825"/>
  <p:notesSz cx="6834188" cy="9979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F5F6"/>
    <a:srgbClr val="F2B800"/>
    <a:srgbClr val="FFFF00"/>
    <a:srgbClr val="545606"/>
    <a:srgbClr val="F1F8F9"/>
    <a:srgbClr val="3399FF"/>
    <a:srgbClr val="FF6600"/>
    <a:srgbClr val="DDDDDD"/>
    <a:srgbClr val="B2B2B2"/>
    <a:srgbClr val="E4F2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7716" autoAdjust="0"/>
  </p:normalViewPr>
  <p:slideViewPr>
    <p:cSldViewPr>
      <p:cViewPr>
        <p:scale>
          <a:sx n="60" d="100"/>
          <a:sy n="60" d="100"/>
        </p:scale>
        <p:origin x="-1488" y="-252"/>
      </p:cViewPr>
      <p:guideLst>
        <p:guide orient="horz" pos="34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BC851-BEBE-460A-B285-FF78D22160EC}" type="doc">
      <dgm:prSet loTypeId="urn:microsoft.com/office/officeart/2005/8/layout/chevron1" loCatId="process" qsTypeId="urn:microsoft.com/office/officeart/2005/8/quickstyle/3d3" qsCatId="3D" csTypeId="urn:microsoft.com/office/officeart/2005/8/colors/accent2_2" csCatId="accent2" phldr="1"/>
      <dgm:spPr/>
    </dgm:pt>
    <dgm:pt modelId="{D030B29D-C895-4358-9C7F-8F97155DFE5F}">
      <dgm:prSet phldrT="[Text]" custT="1"/>
      <dgm:spPr/>
      <dgm:t>
        <a:bodyPr/>
        <a:lstStyle/>
        <a:p>
          <a:r>
            <a:rPr lang="en-US" sz="18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1995</a:t>
          </a:r>
          <a:endParaRPr lang="en-US" sz="18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82E9637E-A08A-4DA8-92AF-61920F0C4AE5}" type="parTrans" cxnId="{E2A224DC-0D2B-4E9A-B71B-6DCFD87B76EC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3889E7D5-474E-4E5A-B5B4-6E8E1DE5FF19}" type="sibTrans" cxnId="{E2A224DC-0D2B-4E9A-B71B-6DCFD87B76EC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BB9F37E7-8C07-4E80-93DB-8E6C3145F6A2}">
      <dgm:prSet phldrT="[Text]" custT="1"/>
      <dgm:spPr/>
      <dgm:t>
        <a:bodyPr/>
        <a:lstStyle/>
        <a:p>
          <a:r>
            <a:rPr lang="en-US" sz="18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2000</a:t>
          </a:r>
          <a:endParaRPr lang="en-US" sz="20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E82C3B53-1B98-4343-9957-32606091F71B}" type="parTrans" cxnId="{55836559-B3AF-4333-BAB9-0F13701FBA23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B9F8739B-87F7-41C6-8C6B-59CEB84C3D49}" type="sibTrans" cxnId="{55836559-B3AF-4333-BAB9-0F13701FBA23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BC802087-6DB6-461A-90FB-BFD0F43989E8}">
      <dgm:prSet phldrT="[Text]" custT="1"/>
      <dgm:spPr/>
      <dgm:t>
        <a:bodyPr/>
        <a:lstStyle/>
        <a:p>
          <a:r>
            <a:rPr lang="en-US" sz="18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2014</a:t>
          </a:r>
          <a:endParaRPr lang="en-US" sz="20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FC07051-B771-46B1-A2F1-C37F81BBF257}" type="parTrans" cxnId="{CB08194D-1BA6-4276-80B4-A551D131419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507E70F8-739C-4D5A-9D80-0506DA10EAB7}" type="sibTrans" cxnId="{CB08194D-1BA6-4276-80B4-A551D131419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BE881805-37F3-478C-AE39-31C2CBEFE143}">
      <dgm:prSet phldrT="[Text]" custT="1"/>
      <dgm:spPr/>
      <dgm:t>
        <a:bodyPr/>
        <a:lstStyle/>
        <a:p>
          <a:r>
            <a:rPr lang="en-US" sz="16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2015-2020</a:t>
          </a:r>
          <a:endParaRPr lang="en-US" sz="20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BBDE2112-3D50-4B12-B771-632197C418D1}" type="parTrans" cxnId="{3F2704EA-37B8-461A-A7CE-CC3450866E02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55317DFF-D493-4C40-86BF-24C60C5481F0}" type="sibTrans" cxnId="{3F2704EA-37B8-461A-A7CE-CC3450866E02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ED144E30-D987-4FD4-BC0B-1A9B08258E08}">
      <dgm:prSet custT="1"/>
      <dgm:spPr/>
      <dgm:t>
        <a:bodyPr/>
        <a:lstStyle/>
        <a:p>
          <a:r>
            <a:rPr lang="en-US" sz="18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1999</a:t>
          </a:r>
          <a:endParaRPr lang="en-US" sz="20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7CAD8C0B-6883-4B13-B0D1-18DD879EFE6B}" type="parTrans" cxnId="{2A84E0C3-FCFF-48A0-B9F5-5E2FE8BAEECA}">
      <dgm:prSet/>
      <dgm:spPr/>
      <dgm:t>
        <a:bodyPr/>
        <a:lstStyle/>
        <a:p>
          <a:endParaRPr lang="en-US"/>
        </a:p>
      </dgm:t>
    </dgm:pt>
    <dgm:pt modelId="{DB706C5A-21F7-4723-8F2D-BD06F0A694BC}" type="sibTrans" cxnId="{2A84E0C3-FCFF-48A0-B9F5-5E2FE8BAEECA}">
      <dgm:prSet/>
      <dgm:spPr/>
      <dgm:t>
        <a:bodyPr/>
        <a:lstStyle/>
        <a:p>
          <a:endParaRPr lang="en-US"/>
        </a:p>
      </dgm:t>
    </dgm:pt>
    <dgm:pt modelId="{F1F229E1-E6E8-4DB0-A342-C94CFA2C9A9A}">
      <dgm:prSet custT="1"/>
      <dgm:spPr/>
      <dgm:t>
        <a:bodyPr/>
        <a:lstStyle/>
        <a:p>
          <a:pPr marL="109538" indent="-109538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Retail activity started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E8C476A-12CA-4B9E-8386-81171EA5B6D4}" type="parTrans" cxnId="{90B395F0-577E-4069-AB10-6F13B05E3C2B}">
      <dgm:prSet/>
      <dgm:spPr/>
      <dgm:t>
        <a:bodyPr/>
        <a:lstStyle/>
        <a:p>
          <a:endParaRPr lang="en-US"/>
        </a:p>
      </dgm:t>
    </dgm:pt>
    <dgm:pt modelId="{474917BF-9544-42D7-83F7-7A91BAC44058}" type="sibTrans" cxnId="{90B395F0-577E-4069-AB10-6F13B05E3C2B}">
      <dgm:prSet/>
      <dgm:spPr/>
      <dgm:t>
        <a:bodyPr/>
        <a:lstStyle/>
        <a:p>
          <a:endParaRPr lang="en-US"/>
        </a:p>
      </dgm:t>
    </dgm:pt>
    <dgm:pt modelId="{F010EF5B-F26C-41BC-B9C0-37293FF42802}">
      <dgm:prSet custT="1"/>
      <dgm:spPr/>
      <dgm:t>
        <a:bodyPr/>
        <a:lstStyle/>
        <a:p>
          <a:pPr marL="109538" indent="-109538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Retail scope expanded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31E1BEF1-89A5-449D-840C-137419B1BB4D}" type="parTrans" cxnId="{575D5511-EC82-4618-87EA-34A68896C8BF}">
      <dgm:prSet/>
      <dgm:spPr/>
      <dgm:t>
        <a:bodyPr/>
        <a:lstStyle/>
        <a:p>
          <a:endParaRPr lang="en-US"/>
        </a:p>
      </dgm:t>
    </dgm:pt>
    <dgm:pt modelId="{916C0BD9-E954-46AE-B74A-AC3F1B1031D1}" type="sibTrans" cxnId="{575D5511-EC82-4618-87EA-34A68896C8BF}">
      <dgm:prSet/>
      <dgm:spPr/>
      <dgm:t>
        <a:bodyPr/>
        <a:lstStyle/>
        <a:p>
          <a:endParaRPr lang="en-US"/>
        </a:p>
      </dgm:t>
    </dgm:pt>
    <dgm:pt modelId="{7B62183F-D907-4787-ABC2-9B1D51229B09}">
      <dgm:prSet custT="1"/>
      <dgm:spPr/>
      <dgm:t>
        <a:bodyPr/>
        <a:lstStyle/>
        <a:p>
          <a:pPr marL="109538" indent="-109538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Completing additional Boutiques in </a:t>
          </a:r>
          <a:r>
            <a:rPr lang="en-US" sz="1150" b="1" dirty="0" smtClean="0">
              <a:solidFill>
                <a:srgbClr val="FF0000"/>
              </a:solidFill>
              <a:effectLst/>
            </a:rPr>
            <a:t>Luxury Fashion Center</a:t>
          </a:r>
          <a:endParaRPr lang="en-US" sz="1150" b="1" dirty="0">
            <a:solidFill>
              <a:srgbClr val="FF0000"/>
            </a:solidFill>
            <a:effectLst/>
          </a:endParaRPr>
        </a:p>
      </dgm:t>
    </dgm:pt>
    <dgm:pt modelId="{C4EEBEA8-F98E-417F-B48A-241C4392097C}" type="parTrans" cxnId="{AEB49EDF-BF4D-444A-939F-53D7177381D3}">
      <dgm:prSet/>
      <dgm:spPr/>
      <dgm:t>
        <a:bodyPr/>
        <a:lstStyle/>
        <a:p>
          <a:endParaRPr lang="en-US"/>
        </a:p>
      </dgm:t>
    </dgm:pt>
    <dgm:pt modelId="{8E75A21E-F71B-4BC1-97F7-7E56AF8ED373}" type="sibTrans" cxnId="{AEB49EDF-BF4D-444A-939F-53D7177381D3}">
      <dgm:prSet/>
      <dgm:spPr/>
      <dgm:t>
        <a:bodyPr/>
        <a:lstStyle/>
        <a:p>
          <a:endParaRPr lang="en-US"/>
        </a:p>
      </dgm:t>
    </dgm:pt>
    <dgm:pt modelId="{D02E3B57-213A-4A12-8B14-416F01E03F17}">
      <dgm:prSet custT="1"/>
      <dgm:spPr/>
      <dgm:t>
        <a:bodyPr/>
        <a:lstStyle/>
        <a:p>
          <a:pPr marL="57150" indent="0"/>
          <a:endParaRPr lang="en-US" sz="115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3F6A5D-49DA-4FD1-8CFE-7EE8FDCACB73}" type="parTrans" cxnId="{503B4739-9B7A-4F58-9890-E781CD60505C}">
      <dgm:prSet/>
      <dgm:spPr/>
      <dgm:t>
        <a:bodyPr/>
        <a:lstStyle/>
        <a:p>
          <a:endParaRPr lang="en-US"/>
        </a:p>
      </dgm:t>
    </dgm:pt>
    <dgm:pt modelId="{0CAB7843-FB28-4208-A48C-5852F402C614}" type="sibTrans" cxnId="{503B4739-9B7A-4F58-9890-E781CD60505C}">
      <dgm:prSet/>
      <dgm:spPr/>
      <dgm:t>
        <a:bodyPr/>
        <a:lstStyle/>
        <a:p>
          <a:endParaRPr lang="en-US"/>
        </a:p>
      </dgm:t>
    </dgm:pt>
    <dgm:pt modelId="{D6C768B1-B230-4ADF-B6C2-9553A6861F00}">
      <dgm:prSet custT="1"/>
      <dgm:spPr/>
      <dgm:t>
        <a:bodyPr/>
        <a:lstStyle/>
        <a:p>
          <a:pPr marL="57150" indent="0"/>
          <a:endParaRPr lang="en-US" sz="115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DDBA2-39E5-424C-A5D0-5815D24A083F}" type="parTrans" cxnId="{C51EFB82-B533-45E3-98BB-B452E022A79D}">
      <dgm:prSet/>
      <dgm:spPr/>
      <dgm:t>
        <a:bodyPr/>
        <a:lstStyle/>
        <a:p>
          <a:endParaRPr lang="en-US"/>
        </a:p>
      </dgm:t>
    </dgm:pt>
    <dgm:pt modelId="{37E8255C-A416-4D06-9CFD-2865C9C31A95}" type="sibTrans" cxnId="{C51EFB82-B533-45E3-98BB-B452E022A79D}">
      <dgm:prSet/>
      <dgm:spPr/>
      <dgm:t>
        <a:bodyPr/>
        <a:lstStyle/>
        <a:p>
          <a:endParaRPr lang="en-US"/>
        </a:p>
      </dgm:t>
    </dgm:pt>
    <dgm:pt modelId="{5BDF9EDD-7C10-45A8-8795-F75E06E942BB}">
      <dgm:prSet custT="1"/>
      <dgm:spPr/>
      <dgm:t>
        <a:bodyPr/>
        <a:lstStyle/>
        <a:p>
          <a:pPr marL="109538" indent="-109538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Noble Ltd founded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8F412F1-62EB-4A4E-BF2A-95DE800E093D}" type="parTrans" cxnId="{1133F761-7069-4C9E-9D8B-932562F31B96}">
      <dgm:prSet/>
      <dgm:spPr/>
      <dgm:t>
        <a:bodyPr/>
        <a:lstStyle/>
        <a:p>
          <a:endParaRPr lang="en-US"/>
        </a:p>
      </dgm:t>
    </dgm:pt>
    <dgm:pt modelId="{BA9E079A-AEFE-426B-8612-D20B46844387}" type="sibTrans" cxnId="{1133F761-7069-4C9E-9D8B-932562F31B96}">
      <dgm:prSet/>
      <dgm:spPr/>
      <dgm:t>
        <a:bodyPr/>
        <a:lstStyle/>
        <a:p>
          <a:endParaRPr lang="en-US"/>
        </a:p>
      </dgm:t>
    </dgm:pt>
    <dgm:pt modelId="{B75AC352-E0DC-4227-A6EE-D087CCF81C95}">
      <dgm:prSet custT="1"/>
      <dgm:spPr/>
      <dgm:t>
        <a:bodyPr/>
        <a:lstStyle/>
        <a:p>
          <a:pPr marL="57150" indent="0"/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996B8CE-F7E5-4431-BAF9-F988615A9AE5}" type="parTrans" cxnId="{59C19A2A-296D-4A94-9576-77F3BE333CA5}">
      <dgm:prSet/>
      <dgm:spPr/>
      <dgm:t>
        <a:bodyPr/>
        <a:lstStyle/>
        <a:p>
          <a:endParaRPr lang="en-US"/>
        </a:p>
      </dgm:t>
    </dgm:pt>
    <dgm:pt modelId="{13298C17-C7FF-40EA-98BB-BD5475D0935D}" type="sibTrans" cxnId="{59C19A2A-296D-4A94-9576-77F3BE333CA5}">
      <dgm:prSet/>
      <dgm:spPr/>
      <dgm:t>
        <a:bodyPr/>
        <a:lstStyle/>
        <a:p>
          <a:endParaRPr lang="en-US"/>
        </a:p>
      </dgm:t>
    </dgm:pt>
    <dgm:pt modelId="{C2895EC3-A504-4452-817B-5F7DB8A424A1}">
      <dgm:prSet phldrT="[Text]" custT="1"/>
      <dgm:spPr/>
      <dgm:t>
        <a:bodyPr/>
        <a:lstStyle/>
        <a:p>
          <a:pPr marL="117475" indent="-117475">
            <a:tabLst/>
          </a:pP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Project  - Appraise; </a:t>
          </a:r>
          <a:r>
            <a:rPr lang="en-US" sz="1150" b="1" dirty="0" smtClean="0">
              <a:solidFill>
                <a:srgbClr val="FF0000"/>
              </a:solidFill>
              <a:effectLst/>
            </a:rPr>
            <a:t>Luxury Fashion boutique          </a:t>
          </a: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Moscow, Russia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A083C247-5DA7-489A-A71C-8D2E84F6331E}" type="parTrans" cxnId="{253CB527-2739-44E0-A00D-226226C9070C}">
      <dgm:prSet/>
      <dgm:spPr/>
      <dgm:t>
        <a:bodyPr/>
        <a:lstStyle/>
        <a:p>
          <a:endParaRPr lang="en-US"/>
        </a:p>
      </dgm:t>
    </dgm:pt>
    <dgm:pt modelId="{0C1559F5-02E3-439B-A04D-A3AB3F467320}" type="sibTrans" cxnId="{253CB527-2739-44E0-A00D-226226C9070C}">
      <dgm:prSet/>
      <dgm:spPr/>
      <dgm:t>
        <a:bodyPr/>
        <a:lstStyle/>
        <a:p>
          <a:endParaRPr lang="en-US"/>
        </a:p>
      </dgm:t>
    </dgm:pt>
    <dgm:pt modelId="{0C116D3F-7BE3-4C03-B7DB-41DB8F41ED8C}">
      <dgm:prSet phldrT="[Text]" custT="1"/>
      <dgm:spPr/>
      <dgm:t>
        <a:bodyPr/>
        <a:lstStyle/>
        <a:p>
          <a:pPr marL="117475" indent="-117475">
            <a:tabLst/>
          </a:pPr>
          <a:endParaRPr lang="en-US" sz="90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13490B4E-105C-4E5E-9A5A-8D192E7F7E48}" type="parTrans" cxnId="{2A5F6045-36AF-43C0-A8AC-433D4606A494}">
      <dgm:prSet/>
      <dgm:spPr/>
      <dgm:t>
        <a:bodyPr/>
        <a:lstStyle/>
        <a:p>
          <a:endParaRPr lang="en-US"/>
        </a:p>
      </dgm:t>
    </dgm:pt>
    <dgm:pt modelId="{6709B72E-8D83-4C08-A0C5-41C876CF4876}" type="sibTrans" cxnId="{2A5F6045-36AF-43C0-A8AC-433D4606A494}">
      <dgm:prSet/>
      <dgm:spPr/>
      <dgm:t>
        <a:bodyPr/>
        <a:lstStyle/>
        <a:p>
          <a:endParaRPr lang="en-US"/>
        </a:p>
      </dgm:t>
    </dgm:pt>
    <dgm:pt modelId="{248F518D-3EEB-4A3F-B618-F8843980EE65}">
      <dgm:prSet phldrT="[Text]" custT="1"/>
      <dgm:spPr/>
      <dgm:t>
        <a:bodyPr/>
        <a:lstStyle/>
        <a:p>
          <a:pPr marL="117475" indent="-117475">
            <a:tabLst/>
          </a:pP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Project – Appraise; </a:t>
          </a:r>
          <a:r>
            <a:rPr lang="en-US" sz="1150" b="1" dirty="0" smtClean="0">
              <a:solidFill>
                <a:srgbClr val="FF0000"/>
              </a:solidFill>
              <a:effectLst/>
            </a:rPr>
            <a:t>Luxury real estate </a:t>
          </a: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(property development, design &amp; construction)           Baku, Az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CD26E86-F4AA-4E13-9032-5D68A1E72AF5}" type="parTrans" cxnId="{AA808B95-91AC-4AD7-A46B-90C8A4A467D5}">
      <dgm:prSet/>
      <dgm:spPr/>
      <dgm:t>
        <a:bodyPr/>
        <a:lstStyle/>
        <a:p>
          <a:endParaRPr lang="en-US"/>
        </a:p>
      </dgm:t>
    </dgm:pt>
    <dgm:pt modelId="{5A61BE59-A7D4-42A5-9C83-77479DD7F051}" type="sibTrans" cxnId="{AA808B95-91AC-4AD7-A46B-90C8A4A467D5}">
      <dgm:prSet/>
      <dgm:spPr/>
      <dgm:t>
        <a:bodyPr/>
        <a:lstStyle/>
        <a:p>
          <a:endParaRPr lang="en-US"/>
        </a:p>
      </dgm:t>
    </dgm:pt>
    <dgm:pt modelId="{94B9C5C8-D2C1-4CCA-83D8-EBFDE91F98EB}">
      <dgm:prSet custT="1"/>
      <dgm:spPr/>
      <dgm:t>
        <a:bodyPr/>
        <a:lstStyle/>
        <a:p>
          <a:pPr marL="109538" indent="-109538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Project – Appraise;    </a:t>
          </a:r>
          <a:r>
            <a:rPr lang="en-US" sz="1150" b="1" dirty="0" smtClean="0">
              <a:solidFill>
                <a:srgbClr val="FF0000"/>
              </a:solidFill>
              <a:effectLst/>
            </a:rPr>
            <a:t>Luxury Wholesale Center </a:t>
          </a:r>
          <a:r>
            <a:rPr lang="en-US" sz="1150" b="1" dirty="0" smtClean="0">
              <a:solidFill>
                <a:srgbClr val="002060"/>
              </a:solidFill>
              <a:effectLst/>
            </a:rPr>
            <a:t>in Free Zone</a:t>
          </a:r>
          <a:r>
            <a:rPr lang="en-US" sz="1150" b="1" dirty="0" smtClean="0">
              <a:solidFill>
                <a:srgbClr val="FF0000"/>
              </a:solidFill>
              <a:effectLst/>
            </a:rPr>
            <a:t>          </a:t>
          </a: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Istanbul, Turkey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F448F40-7686-438F-A345-EB207596A075}" type="parTrans" cxnId="{A7485DFC-E578-42CE-971E-2CF11DCB8D4E}">
      <dgm:prSet/>
      <dgm:spPr/>
      <dgm:t>
        <a:bodyPr/>
        <a:lstStyle/>
        <a:p>
          <a:endParaRPr lang="en-US"/>
        </a:p>
      </dgm:t>
    </dgm:pt>
    <dgm:pt modelId="{D1BF89AF-6086-4524-9519-AB836B407007}" type="sibTrans" cxnId="{A7485DFC-E578-42CE-971E-2CF11DCB8D4E}">
      <dgm:prSet/>
      <dgm:spPr/>
      <dgm:t>
        <a:bodyPr/>
        <a:lstStyle/>
        <a:p>
          <a:endParaRPr lang="en-US"/>
        </a:p>
      </dgm:t>
    </dgm:pt>
    <dgm:pt modelId="{80315DE5-2178-4A6B-8B9C-5373BC850929}">
      <dgm:prSet custT="1"/>
      <dgm:spPr/>
      <dgm:t>
        <a:bodyPr/>
        <a:lstStyle/>
        <a:p>
          <a:pPr marL="109538" indent="-109538"/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15BBF672-ABB7-4FA9-BF34-C898F2C9F43A}" type="parTrans" cxnId="{F8690DAC-87D6-4B58-B145-81C58A93018A}">
      <dgm:prSet/>
      <dgm:spPr/>
      <dgm:t>
        <a:bodyPr/>
        <a:lstStyle/>
        <a:p>
          <a:endParaRPr lang="en-US"/>
        </a:p>
      </dgm:t>
    </dgm:pt>
    <dgm:pt modelId="{FE4C713D-E56B-4024-A802-70E512059F26}" type="sibTrans" cxnId="{F8690DAC-87D6-4B58-B145-81C58A93018A}">
      <dgm:prSet/>
      <dgm:spPr/>
      <dgm:t>
        <a:bodyPr/>
        <a:lstStyle/>
        <a:p>
          <a:endParaRPr lang="en-US"/>
        </a:p>
      </dgm:t>
    </dgm:pt>
    <dgm:pt modelId="{17163B86-03C0-466E-AE57-3BBD5A0E777C}">
      <dgm:prSet custT="1"/>
      <dgm:spPr/>
      <dgm:t>
        <a:bodyPr/>
        <a:lstStyle/>
        <a:p>
          <a:pPr marL="109538" indent="-109538" algn="l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2005</a:t>
          </a:r>
          <a:endParaRPr lang="en-US" sz="20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7AC11E-4AD2-4A18-A2DD-4FB855B34171}" type="parTrans" cxnId="{9EC3ED38-56F4-47D0-A877-0AC4D43250FE}">
      <dgm:prSet/>
      <dgm:spPr/>
      <dgm:t>
        <a:bodyPr/>
        <a:lstStyle/>
        <a:p>
          <a:endParaRPr lang="en-US"/>
        </a:p>
      </dgm:t>
    </dgm:pt>
    <dgm:pt modelId="{B16DF171-57F9-4798-B2B5-B863954C407E}" type="sibTrans" cxnId="{9EC3ED38-56F4-47D0-A877-0AC4D43250FE}">
      <dgm:prSet/>
      <dgm:spPr/>
      <dgm:t>
        <a:bodyPr/>
        <a:lstStyle/>
        <a:p>
          <a:endParaRPr lang="en-US"/>
        </a:p>
      </dgm:t>
    </dgm:pt>
    <dgm:pt modelId="{B9D8CF6F-7A0A-47AF-9527-46AD2D12009A}">
      <dgm:prSet custT="1"/>
      <dgm:spPr/>
      <dgm:t>
        <a:bodyPr/>
        <a:lstStyle/>
        <a:p>
          <a:pPr marL="109538" indent="-109538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2 large-scale projects executed: opening of </a:t>
          </a:r>
          <a:r>
            <a:rPr lang="en-US" sz="1150" b="1" dirty="0" err="1" smtClean="0">
              <a:solidFill>
                <a:srgbClr val="FF0000"/>
              </a:solidFill>
              <a:effectLst/>
            </a:rPr>
            <a:t>Brioni</a:t>
          </a:r>
          <a:r>
            <a:rPr lang="en-US" sz="1150" b="1" dirty="0" smtClean="0">
              <a:solidFill>
                <a:srgbClr val="FF0000"/>
              </a:solidFill>
              <a:effectLst/>
            </a:rPr>
            <a:t> and </a:t>
          </a:r>
          <a:r>
            <a:rPr lang="en-US" sz="1150" b="1" dirty="0" err="1" smtClean="0">
              <a:solidFill>
                <a:srgbClr val="FF0000"/>
              </a:solidFill>
              <a:effectLst/>
            </a:rPr>
            <a:t>Canali</a:t>
          </a:r>
          <a:r>
            <a:rPr lang="en-US" sz="1150" b="1" dirty="0" smtClean="0">
              <a:solidFill>
                <a:srgbClr val="FF0000"/>
              </a:solidFill>
              <a:effectLst/>
            </a:rPr>
            <a:t> </a:t>
          </a: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mono-shop boutiques in Baku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5C83B16A-B1C4-468C-A5C8-6B53355ED3DB}" type="parTrans" cxnId="{F4655EA1-DECD-4B61-9030-2040E01BCE40}">
      <dgm:prSet/>
      <dgm:spPr/>
      <dgm:t>
        <a:bodyPr/>
        <a:lstStyle/>
        <a:p>
          <a:endParaRPr lang="en-US"/>
        </a:p>
      </dgm:t>
    </dgm:pt>
    <dgm:pt modelId="{1F9B8F8A-2A71-422C-95AB-4C217769F948}" type="sibTrans" cxnId="{F4655EA1-DECD-4B61-9030-2040E01BCE40}">
      <dgm:prSet/>
      <dgm:spPr/>
      <dgm:t>
        <a:bodyPr/>
        <a:lstStyle/>
        <a:p>
          <a:endParaRPr lang="en-US"/>
        </a:p>
      </dgm:t>
    </dgm:pt>
    <dgm:pt modelId="{B7C2EDE1-159B-4FB1-BF9A-01B72394AAF7}">
      <dgm:prSet custT="1"/>
      <dgm:spPr/>
      <dgm:t>
        <a:bodyPr/>
        <a:lstStyle/>
        <a:p>
          <a:pPr marL="109538" indent="-109538"/>
          <a:endParaRPr lang="en-US" sz="115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EF870B-074C-4D94-A1DD-0A67AE6FF456}" type="parTrans" cxnId="{1C25D564-9351-49D6-B303-C7648B367C69}">
      <dgm:prSet/>
      <dgm:spPr/>
      <dgm:t>
        <a:bodyPr/>
        <a:lstStyle/>
        <a:p>
          <a:endParaRPr lang="en-US"/>
        </a:p>
      </dgm:t>
    </dgm:pt>
    <dgm:pt modelId="{60B894FC-4102-42DD-9056-E08F4DF3F77E}" type="sibTrans" cxnId="{1C25D564-9351-49D6-B303-C7648B367C69}">
      <dgm:prSet/>
      <dgm:spPr/>
      <dgm:t>
        <a:bodyPr/>
        <a:lstStyle/>
        <a:p>
          <a:endParaRPr lang="en-US"/>
        </a:p>
      </dgm:t>
    </dgm:pt>
    <dgm:pt modelId="{8A7F9001-5981-418C-AEE8-3B80ECCC9283}">
      <dgm:prSet custT="1"/>
      <dgm:spPr/>
      <dgm:t>
        <a:bodyPr/>
        <a:lstStyle/>
        <a:p>
          <a:pPr marL="109538" indent="-109538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2006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608158-B640-4C02-B386-86669BC82BB0}" type="parTrans" cxnId="{D59FF5E1-1CC6-4918-9F43-D9264586BF3B}">
      <dgm:prSet/>
      <dgm:spPr/>
      <dgm:t>
        <a:bodyPr/>
        <a:lstStyle/>
        <a:p>
          <a:endParaRPr lang="en-US"/>
        </a:p>
      </dgm:t>
    </dgm:pt>
    <dgm:pt modelId="{A542BF30-9EA7-432F-ABBC-233A82A38BE6}" type="sibTrans" cxnId="{D59FF5E1-1CC6-4918-9F43-D9264586BF3B}">
      <dgm:prSet/>
      <dgm:spPr/>
      <dgm:t>
        <a:bodyPr/>
        <a:lstStyle/>
        <a:p>
          <a:endParaRPr lang="en-US"/>
        </a:p>
      </dgm:t>
    </dgm:pt>
    <dgm:pt modelId="{2B597398-36D5-4746-A073-48A2AA7F5C3E}">
      <dgm:prSet custT="1"/>
      <dgm:spPr/>
      <dgm:t>
        <a:bodyPr/>
        <a:lstStyle/>
        <a:p>
          <a:pPr marL="109538" indent="-109538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2 large-scale projects executed: opening of </a:t>
          </a:r>
          <a:r>
            <a:rPr lang="en-US" sz="1150" b="1" dirty="0" smtClean="0">
              <a:solidFill>
                <a:srgbClr val="FF0000"/>
              </a:solidFill>
              <a:effectLst/>
            </a:rPr>
            <a:t>Stefano Ricci and </a:t>
          </a:r>
          <a:r>
            <a:rPr lang="en-US" sz="1150" b="1" dirty="0" err="1" smtClean="0">
              <a:solidFill>
                <a:srgbClr val="FF0000"/>
              </a:solidFill>
              <a:effectLst/>
            </a:rPr>
            <a:t>Artioli</a:t>
          </a:r>
          <a:r>
            <a:rPr lang="en-US" sz="1150" b="1" dirty="0" smtClean="0">
              <a:solidFill>
                <a:srgbClr val="FF0000"/>
              </a:solidFill>
              <a:effectLst/>
            </a:rPr>
            <a:t> </a:t>
          </a: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mono-shop boutiques in Baku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69FF7E2E-C906-441E-B7A0-1A7E69270571}" type="parTrans" cxnId="{FCD0F811-9FAC-4001-8A1F-CB5D59D18D98}">
      <dgm:prSet/>
      <dgm:spPr/>
      <dgm:t>
        <a:bodyPr/>
        <a:lstStyle/>
        <a:p>
          <a:endParaRPr lang="en-US"/>
        </a:p>
      </dgm:t>
    </dgm:pt>
    <dgm:pt modelId="{92FFBF73-E7F5-402E-8F04-BC24CA0C44F0}" type="sibTrans" cxnId="{FCD0F811-9FAC-4001-8A1F-CB5D59D18D98}">
      <dgm:prSet/>
      <dgm:spPr/>
      <dgm:t>
        <a:bodyPr/>
        <a:lstStyle/>
        <a:p>
          <a:endParaRPr lang="en-US"/>
        </a:p>
      </dgm:t>
    </dgm:pt>
    <dgm:pt modelId="{26FA2CE0-DC06-4BFB-8382-4D68F09BAAAF}">
      <dgm:prSet custT="1"/>
      <dgm:spPr/>
      <dgm:t>
        <a:bodyPr/>
        <a:lstStyle/>
        <a:p>
          <a:pPr marL="109538" indent="-109538"/>
          <a:endParaRPr lang="en-US" sz="115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3A4B9-E023-40CC-859C-D12BD68A5C1B}" type="parTrans" cxnId="{32CDB4A4-1426-48F9-A444-78EFEC549156}">
      <dgm:prSet/>
      <dgm:spPr/>
      <dgm:t>
        <a:bodyPr/>
        <a:lstStyle/>
        <a:p>
          <a:endParaRPr lang="en-US"/>
        </a:p>
      </dgm:t>
    </dgm:pt>
    <dgm:pt modelId="{538D48C3-802C-4886-8F18-BE6FE4241418}" type="sibTrans" cxnId="{32CDB4A4-1426-48F9-A444-78EFEC549156}">
      <dgm:prSet/>
      <dgm:spPr/>
      <dgm:t>
        <a:bodyPr/>
        <a:lstStyle/>
        <a:p>
          <a:endParaRPr lang="en-US"/>
        </a:p>
      </dgm:t>
    </dgm:pt>
    <dgm:pt modelId="{16234278-BAA6-4AF5-BB4E-99023B489533}">
      <dgm:prSet custT="1"/>
      <dgm:spPr/>
      <dgm:t>
        <a:bodyPr/>
        <a:lstStyle/>
        <a:p>
          <a:pPr marL="109538" indent="-109538"/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9A24E6-4903-43D1-9CE8-5221A4C22F10}" type="parTrans" cxnId="{A0955373-76A6-4D53-B9F2-AB2F49E7141B}">
      <dgm:prSet/>
      <dgm:spPr/>
      <dgm:t>
        <a:bodyPr/>
        <a:lstStyle/>
        <a:p>
          <a:endParaRPr lang="en-US"/>
        </a:p>
      </dgm:t>
    </dgm:pt>
    <dgm:pt modelId="{B29E5DBC-D510-4DFD-88A9-E291A5B36AF7}" type="sibTrans" cxnId="{A0955373-76A6-4D53-B9F2-AB2F49E7141B}">
      <dgm:prSet/>
      <dgm:spPr/>
      <dgm:t>
        <a:bodyPr/>
        <a:lstStyle/>
        <a:p>
          <a:endParaRPr lang="en-US"/>
        </a:p>
      </dgm:t>
    </dgm:pt>
    <dgm:pt modelId="{B8D7D7CB-3073-4105-9297-77F1BF889DBF}">
      <dgm:prSet phldrT="[Text]" custT="1"/>
      <dgm:spPr/>
      <dgm:t>
        <a:bodyPr/>
        <a:lstStyle/>
        <a:p>
          <a:r>
            <a:rPr lang="en-US" sz="18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2013</a:t>
          </a:r>
          <a:endParaRPr lang="en-US" sz="20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CCF2D70A-0719-4CDC-87AC-2ED2874429DF}" type="sibTrans" cxnId="{9ADF9CCB-C35D-4FEB-A143-B5A67F14D016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BF97247E-DC69-41FA-9416-200082561A56}" type="parTrans" cxnId="{9ADF9CCB-C35D-4FEB-A143-B5A67F14D016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2D2FE0BC-07F8-49C1-8680-2BCD8B82BF08}">
      <dgm:prSet custT="1"/>
      <dgm:spPr/>
      <dgm:t>
        <a:bodyPr/>
        <a:lstStyle/>
        <a:p>
          <a:pPr marL="109538" indent="-109538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Large-scale project executed: opening of </a:t>
          </a:r>
          <a:r>
            <a:rPr lang="en-US" sz="1150" b="1" dirty="0" smtClean="0">
              <a:solidFill>
                <a:srgbClr val="FF0000"/>
              </a:solidFill>
              <a:effectLst/>
            </a:rPr>
            <a:t>Rossini</a:t>
          </a: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 mono-shop boutique in Baku</a:t>
          </a:r>
          <a:endParaRPr lang="en-US" sz="1150" b="1" dirty="0"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A00AEAB9-CCF4-441A-B539-46E5DA65E71E}" type="parTrans" cxnId="{2B3E9609-DB1D-41EE-A336-F4E6A7C03CDB}">
      <dgm:prSet/>
      <dgm:spPr/>
      <dgm:t>
        <a:bodyPr/>
        <a:lstStyle/>
        <a:p>
          <a:endParaRPr lang="en-US"/>
        </a:p>
      </dgm:t>
    </dgm:pt>
    <dgm:pt modelId="{2AA56FCA-C94C-4F78-9AAA-900CC2B70B5A}" type="sibTrans" cxnId="{2B3E9609-DB1D-41EE-A336-F4E6A7C03CDB}">
      <dgm:prSet/>
      <dgm:spPr/>
      <dgm:t>
        <a:bodyPr/>
        <a:lstStyle/>
        <a:p>
          <a:endParaRPr lang="en-US"/>
        </a:p>
      </dgm:t>
    </dgm:pt>
    <dgm:pt modelId="{FD27D12C-7583-4024-A678-0013C6C99EF2}">
      <dgm:prSet phldrT="[Text]" custT="1"/>
      <dgm:spPr/>
      <dgm:t>
        <a:bodyPr/>
        <a:lstStyle/>
        <a:p>
          <a:pPr marL="117475" indent="-117475"/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Project – Execute;           Go live - 3Q'13;     </a:t>
          </a:r>
          <a:r>
            <a:rPr lang="en-US" sz="1150" b="1" dirty="0" smtClean="0">
              <a:solidFill>
                <a:srgbClr val="FF0000"/>
              </a:solidFill>
              <a:effectLst/>
            </a:rPr>
            <a:t>Luxury Fashion Center                 </a:t>
          </a:r>
          <a:r>
            <a:rPr lang="en-US" sz="1150" b="1" dirty="0" smtClean="0">
              <a:solidFill>
                <a:schemeClr val="accent6">
                  <a:lumMod val="75000"/>
                </a:schemeClr>
              </a:solidFill>
              <a:effectLst/>
            </a:rPr>
            <a:t>Baku, </a:t>
          </a:r>
          <a:r>
            <a:rPr lang="en-US" sz="1150" b="1" dirty="0" err="1" smtClean="0">
              <a:solidFill>
                <a:schemeClr val="accent6">
                  <a:lumMod val="75000"/>
                </a:schemeClr>
              </a:solidFill>
              <a:effectLst/>
            </a:rPr>
            <a:t>Az</a:t>
          </a:r>
          <a:endParaRPr lang="en-US" sz="2000" b="1" dirty="0">
            <a:effectLst/>
          </a:endParaRPr>
        </a:p>
      </dgm:t>
    </dgm:pt>
    <dgm:pt modelId="{084829F3-D370-4B4B-A3ED-0C7AD86514F0}" type="parTrans" cxnId="{B752B7BA-1F16-4FDF-9018-2C894D222734}">
      <dgm:prSet/>
      <dgm:spPr/>
      <dgm:t>
        <a:bodyPr/>
        <a:lstStyle/>
        <a:p>
          <a:endParaRPr lang="en-US"/>
        </a:p>
      </dgm:t>
    </dgm:pt>
    <dgm:pt modelId="{2249159A-BA45-4CAB-850B-6383EFEF2139}" type="sibTrans" cxnId="{B752B7BA-1F16-4FDF-9018-2C894D222734}">
      <dgm:prSet/>
      <dgm:spPr/>
      <dgm:t>
        <a:bodyPr/>
        <a:lstStyle/>
        <a:p>
          <a:endParaRPr lang="en-US"/>
        </a:p>
      </dgm:t>
    </dgm:pt>
    <dgm:pt modelId="{F004ED1D-5D06-4212-BEDB-99BDBBC748A1}">
      <dgm:prSet phldrT="[Text]" custT="1"/>
      <dgm:spPr/>
      <dgm:t>
        <a:bodyPr/>
        <a:lstStyle/>
        <a:p>
          <a:pPr marL="57150" indent="0"/>
          <a:endParaRPr lang="en-US" sz="115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44726D6D-7E3B-4B76-B663-8F23400E9631}" type="parTrans" cxnId="{EE7847D9-6FEF-434F-B066-C4EA95798140}">
      <dgm:prSet/>
      <dgm:spPr/>
      <dgm:t>
        <a:bodyPr/>
        <a:lstStyle/>
        <a:p>
          <a:endParaRPr lang="en-US"/>
        </a:p>
      </dgm:t>
    </dgm:pt>
    <dgm:pt modelId="{4FECD41E-B46B-44CC-A5AB-1D49EF64AB52}" type="sibTrans" cxnId="{EE7847D9-6FEF-434F-B066-C4EA95798140}">
      <dgm:prSet/>
      <dgm:spPr/>
      <dgm:t>
        <a:bodyPr/>
        <a:lstStyle/>
        <a:p>
          <a:endParaRPr lang="en-US"/>
        </a:p>
      </dgm:t>
    </dgm:pt>
    <dgm:pt modelId="{3AFD69BB-47C8-4608-B188-9236E4837CD5}">
      <dgm:prSet phldrT="[Text]" custT="1"/>
      <dgm:spPr/>
      <dgm:t>
        <a:bodyPr/>
        <a:lstStyle/>
        <a:p>
          <a:endParaRPr lang="en-US" sz="115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7E7AF120-9307-4BF5-9A5A-B4E925B5BAFD}" type="parTrans" cxnId="{C237AD0C-40F3-49B5-9586-7327B6520A5B}">
      <dgm:prSet/>
      <dgm:spPr/>
      <dgm:t>
        <a:bodyPr/>
        <a:lstStyle/>
        <a:p>
          <a:endParaRPr lang="en-US"/>
        </a:p>
      </dgm:t>
    </dgm:pt>
    <dgm:pt modelId="{81F4AEA4-A257-42F4-972B-34A0B6795B41}" type="sibTrans" cxnId="{C237AD0C-40F3-49B5-9586-7327B6520A5B}">
      <dgm:prSet/>
      <dgm:spPr/>
      <dgm:t>
        <a:bodyPr/>
        <a:lstStyle/>
        <a:p>
          <a:endParaRPr lang="en-US"/>
        </a:p>
      </dgm:t>
    </dgm:pt>
    <dgm:pt modelId="{0A03A075-E623-49D7-AC9E-43722C0370CE}">
      <dgm:prSet phldrT="[Text]" custT="1"/>
      <dgm:spPr/>
      <dgm:t>
        <a:bodyPr/>
        <a:lstStyle/>
        <a:p>
          <a:pPr marL="57150" indent="0"/>
          <a:endParaRPr lang="en-US" sz="115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99FEAA6B-5D9C-48C0-86C5-CE37C0D33621}" type="parTrans" cxnId="{AE1F748B-0DBD-43FE-84EE-EA4746C5C27B}">
      <dgm:prSet/>
      <dgm:spPr/>
      <dgm:t>
        <a:bodyPr/>
        <a:lstStyle/>
        <a:p>
          <a:endParaRPr lang="en-US"/>
        </a:p>
      </dgm:t>
    </dgm:pt>
    <dgm:pt modelId="{D9E2E2AD-73E1-47B5-9F04-DF68DDDDEB7D}" type="sibTrans" cxnId="{AE1F748B-0DBD-43FE-84EE-EA4746C5C27B}">
      <dgm:prSet/>
      <dgm:spPr/>
      <dgm:t>
        <a:bodyPr/>
        <a:lstStyle/>
        <a:p>
          <a:endParaRPr lang="en-US"/>
        </a:p>
      </dgm:t>
    </dgm:pt>
    <dgm:pt modelId="{7A53FD1A-E4A5-4CFB-8FCB-28F91F7B714E}">
      <dgm:prSet custT="1"/>
      <dgm:spPr/>
      <dgm:t>
        <a:bodyPr/>
        <a:lstStyle/>
        <a:p>
          <a:pPr marL="109538" indent="-109538"/>
          <a:endParaRPr lang="en-US" sz="115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0B13F-C77C-4CBF-8257-D1BF859DB7E6}" type="parTrans" cxnId="{D9782765-C224-42CE-9C29-171A64227726}">
      <dgm:prSet/>
      <dgm:spPr/>
      <dgm:t>
        <a:bodyPr/>
        <a:lstStyle/>
        <a:p>
          <a:endParaRPr lang="en-US"/>
        </a:p>
      </dgm:t>
    </dgm:pt>
    <dgm:pt modelId="{F0B9FB67-4AA7-4B96-B8F2-81886F148167}" type="sibTrans" cxnId="{D9782765-C224-42CE-9C29-171A64227726}">
      <dgm:prSet/>
      <dgm:spPr/>
      <dgm:t>
        <a:bodyPr/>
        <a:lstStyle/>
        <a:p>
          <a:endParaRPr lang="en-US"/>
        </a:p>
      </dgm:t>
    </dgm:pt>
    <dgm:pt modelId="{8C2DADD7-6F24-445A-ACC4-B9AE443C79B7}" type="pres">
      <dgm:prSet presAssocID="{E0CBC851-BEBE-460A-B285-FF78D22160EC}" presName="Name0" presStyleCnt="0">
        <dgm:presLayoutVars>
          <dgm:dir/>
          <dgm:animLvl val="lvl"/>
          <dgm:resizeHandles val="exact"/>
        </dgm:presLayoutVars>
      </dgm:prSet>
      <dgm:spPr/>
    </dgm:pt>
    <dgm:pt modelId="{E97F8629-4A5E-4649-AD9A-A02521B0E6C8}" type="pres">
      <dgm:prSet presAssocID="{D030B29D-C895-4358-9C7F-8F97155DFE5F}" presName="composite" presStyleCnt="0"/>
      <dgm:spPr/>
    </dgm:pt>
    <dgm:pt modelId="{92D0D543-791F-4D55-9A49-AA4EB0D2A10A}" type="pres">
      <dgm:prSet presAssocID="{D030B29D-C895-4358-9C7F-8F97155DFE5F}" presName="parTx" presStyleLbl="node1" presStyleIdx="0" presStyleCnt="9" custLinFactNeighborX="-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D6386-6402-4128-96F4-865D8052E3F2}" type="pres">
      <dgm:prSet presAssocID="{D030B29D-C895-4358-9C7F-8F97155DFE5F}" presName="desTx" presStyleLbl="revTx" presStyleIdx="0" presStyleCnt="9" custLinFactNeighborX="14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496F3-327E-4EF8-BB62-DBA2325B3F75}" type="pres">
      <dgm:prSet presAssocID="{3889E7D5-474E-4E5A-B5B4-6E8E1DE5FF19}" presName="space" presStyleCnt="0"/>
      <dgm:spPr/>
    </dgm:pt>
    <dgm:pt modelId="{0E38C855-99BC-4ACB-9D84-C245691EE18B}" type="pres">
      <dgm:prSet presAssocID="{ED144E30-D987-4FD4-BC0B-1A9B08258E08}" presName="composite" presStyleCnt="0"/>
      <dgm:spPr/>
    </dgm:pt>
    <dgm:pt modelId="{F56780E9-58BE-465D-84AC-7A0E9C5B7687}" type="pres">
      <dgm:prSet presAssocID="{ED144E30-D987-4FD4-BC0B-1A9B08258E08}" presName="parTx" presStyleLbl="node1" presStyleIdx="1" presStyleCnt="9" custLinFactNeighborX="-1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2586F-826D-49F1-B522-359E1F25877C}" type="pres">
      <dgm:prSet presAssocID="{ED144E30-D987-4FD4-BC0B-1A9B08258E08}" presName="desTx" presStyleLbl="revTx" presStyleIdx="1" presStyleCnt="9" custLinFactNeighborX="11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F5317-38A2-4C28-AE87-EA03DBCA026D}" type="pres">
      <dgm:prSet presAssocID="{DB706C5A-21F7-4723-8F2D-BD06F0A694BC}" presName="space" presStyleCnt="0"/>
      <dgm:spPr/>
    </dgm:pt>
    <dgm:pt modelId="{C88EFC86-D8D6-4195-9382-BED30B7AB272}" type="pres">
      <dgm:prSet presAssocID="{BB9F37E7-8C07-4E80-93DB-8E6C3145F6A2}" presName="composite" presStyleCnt="0"/>
      <dgm:spPr/>
    </dgm:pt>
    <dgm:pt modelId="{1E5E6057-65BF-4743-852B-EEDBA744278A}" type="pres">
      <dgm:prSet presAssocID="{BB9F37E7-8C07-4E80-93DB-8E6C3145F6A2}" presName="parTx" presStyleLbl="node1" presStyleIdx="2" presStyleCnt="9" custLinFactNeighborX="-20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5DA26-20B7-40D1-9E88-B5970704C7EA}" type="pres">
      <dgm:prSet presAssocID="{BB9F37E7-8C07-4E80-93DB-8E6C3145F6A2}" presName="desTx" presStyleLbl="revTx" presStyleIdx="2" presStyleCnt="9" custLinFactNeighborX="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183D1-1D08-45E9-B952-8B937FA34452}" type="pres">
      <dgm:prSet presAssocID="{B9F8739B-87F7-41C6-8C6B-59CEB84C3D49}" presName="space" presStyleCnt="0"/>
      <dgm:spPr/>
    </dgm:pt>
    <dgm:pt modelId="{356180DD-B582-45B5-AE6A-3F62D731DE58}" type="pres">
      <dgm:prSet presAssocID="{17163B86-03C0-466E-AE57-3BBD5A0E777C}" presName="composite" presStyleCnt="0"/>
      <dgm:spPr/>
    </dgm:pt>
    <dgm:pt modelId="{E910D105-E76B-4D5A-ACF3-6B7584954FC5}" type="pres">
      <dgm:prSet presAssocID="{17163B86-03C0-466E-AE57-3BBD5A0E777C}" presName="parTx" presStyleLbl="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357B5-5827-48F4-B321-79D156FE7E76}" type="pres">
      <dgm:prSet presAssocID="{17163B86-03C0-466E-AE57-3BBD5A0E777C}" presName="desTx" presStyleLbl="revTx" presStyleIdx="3" presStyleCnt="9" custLinFactNeighborX="17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4B0A6-3DAB-4C51-83D0-644A571B0AE7}" type="pres">
      <dgm:prSet presAssocID="{B16DF171-57F9-4798-B2B5-B863954C407E}" presName="space" presStyleCnt="0"/>
      <dgm:spPr/>
    </dgm:pt>
    <dgm:pt modelId="{8AEC8CFB-9445-4594-99E6-36FE3BDA308C}" type="pres">
      <dgm:prSet presAssocID="{8A7F9001-5981-418C-AEE8-3B80ECCC9283}" presName="composite" presStyleCnt="0"/>
      <dgm:spPr/>
    </dgm:pt>
    <dgm:pt modelId="{EA92D393-BC4A-4FAD-AACC-363C9EB5A414}" type="pres">
      <dgm:prSet presAssocID="{8A7F9001-5981-418C-AEE8-3B80ECCC9283}" presName="parTx" presStyleLbl="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3640F-81FB-47DE-9E9D-C04D3376694A}" type="pres">
      <dgm:prSet presAssocID="{8A7F9001-5981-418C-AEE8-3B80ECCC9283}" presName="desTx" presStyleLbl="revTx" presStyleIdx="4" presStyleCnt="9" custLinFactNeighborX="14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0E086-6F02-43E8-A3A7-0F7256E5B363}" type="pres">
      <dgm:prSet presAssocID="{A542BF30-9EA7-432F-ABBC-233A82A38BE6}" presName="space" presStyleCnt="0"/>
      <dgm:spPr/>
    </dgm:pt>
    <dgm:pt modelId="{9BE0313B-02BF-403F-BD35-C969B78CF536}" type="pres">
      <dgm:prSet presAssocID="{16234278-BAA6-4AF5-BB4E-99023B489533}" presName="composite" presStyleCnt="0"/>
      <dgm:spPr/>
    </dgm:pt>
    <dgm:pt modelId="{03B5EB43-2CB4-4B67-9569-38B9D883F237}" type="pres">
      <dgm:prSet presAssocID="{16234278-BAA6-4AF5-BB4E-99023B489533}" presName="parTx" presStyleLbl="node1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8A4FC-2FC9-424A-A3E5-663F214DCC41}" type="pres">
      <dgm:prSet presAssocID="{16234278-BAA6-4AF5-BB4E-99023B489533}" presName="desTx" presStyleLbl="revTx" presStyleIdx="5" presStyleCnt="9" custLinFactNeighborX="4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6F634-8988-4C2B-BFCE-AAC83069CF11}" type="pres">
      <dgm:prSet presAssocID="{B29E5DBC-D510-4DFD-88A9-E291A5B36AF7}" presName="space" presStyleCnt="0"/>
      <dgm:spPr/>
    </dgm:pt>
    <dgm:pt modelId="{44B6BA4D-B23C-4311-9E80-992B1B6B0CF2}" type="pres">
      <dgm:prSet presAssocID="{B8D7D7CB-3073-4105-9297-77F1BF889DBF}" presName="composite" presStyleCnt="0"/>
      <dgm:spPr/>
    </dgm:pt>
    <dgm:pt modelId="{07B2D70A-1035-420D-AD30-15DA8B1567E2}" type="pres">
      <dgm:prSet presAssocID="{B8D7D7CB-3073-4105-9297-77F1BF889DBF}" presName="parTx" presStyleLbl="node1" presStyleIdx="6" presStyleCnt="9" custLinFactNeighborX="-12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48A6D-B209-443B-95DF-FC4764CB5824}" type="pres">
      <dgm:prSet presAssocID="{B8D7D7CB-3073-4105-9297-77F1BF889DBF}" presName="desTx" presStyleLbl="revTx" presStyleIdx="6" presStyleCnt="9" custScaleX="123628" custLinFactNeighborX="10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DDF98-248D-4167-A27C-8E26F7D74B42}" type="pres">
      <dgm:prSet presAssocID="{CCF2D70A-0719-4CDC-87AC-2ED2874429DF}" presName="space" presStyleCnt="0"/>
      <dgm:spPr/>
    </dgm:pt>
    <dgm:pt modelId="{7A779527-882B-44D6-B031-78F80ACF51A7}" type="pres">
      <dgm:prSet presAssocID="{BC802087-6DB6-461A-90FB-BFD0F43989E8}" presName="composite" presStyleCnt="0"/>
      <dgm:spPr/>
    </dgm:pt>
    <dgm:pt modelId="{6CB86E1F-5780-4D97-845D-2EC356820197}" type="pres">
      <dgm:prSet presAssocID="{BC802087-6DB6-461A-90FB-BFD0F43989E8}" presName="parTx" presStyleLbl="node1" presStyleIdx="7" presStyleCnt="9" custLinFactNeighborX="-3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AA40A-7494-4416-835B-56BA4D01011F}" type="pres">
      <dgm:prSet presAssocID="{BC802087-6DB6-461A-90FB-BFD0F43989E8}" presName="desTx" presStyleLbl="revTx" presStyleIdx="7" presStyleCnt="9" custLinFactNeighborX="20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59C72-FA7E-431D-B57A-DCC5907BD0D2}" type="pres">
      <dgm:prSet presAssocID="{507E70F8-739C-4D5A-9D80-0506DA10EAB7}" presName="space" presStyleCnt="0"/>
      <dgm:spPr/>
    </dgm:pt>
    <dgm:pt modelId="{E5792B9C-2276-4501-8EC3-451605E6C158}" type="pres">
      <dgm:prSet presAssocID="{BE881805-37F3-478C-AE39-31C2CBEFE143}" presName="composite" presStyleCnt="0"/>
      <dgm:spPr/>
    </dgm:pt>
    <dgm:pt modelId="{56229E92-52F0-4B02-B4D4-79AE19886890}" type="pres">
      <dgm:prSet presAssocID="{BE881805-37F3-478C-AE39-31C2CBEFE143}" presName="parTx" presStyleLbl="node1" presStyleIdx="8" presStyleCnt="9" custLinFactNeighborX="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0B423-A61E-405B-9947-81BC0DCB3D4D}" type="pres">
      <dgm:prSet presAssocID="{BE881805-37F3-478C-AE39-31C2CBEFE143}" presName="desTx" presStyleLbl="revTx" presStyleIdx="8" presStyleCnt="9" custScaleX="116002" custLinFactNeighborX="1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F748B-0DBD-43FE-84EE-EA4746C5C27B}" srcId="{BE881805-37F3-478C-AE39-31C2CBEFE143}" destId="{0A03A075-E623-49D7-AC9E-43722C0370CE}" srcOrd="0" destOrd="0" parTransId="{99FEAA6B-5D9C-48C0-86C5-CE37C0D33621}" sibTransId="{D9E2E2AD-73E1-47B5-9F04-DF68DDDDEB7D}"/>
    <dgm:cxn modelId="{DE69E3E2-9681-414B-A8EA-CA72B3A4B22A}" type="presOf" srcId="{8A7F9001-5981-418C-AEE8-3B80ECCC9283}" destId="{EA92D393-BC4A-4FAD-AACC-363C9EB5A414}" srcOrd="0" destOrd="0" presId="urn:microsoft.com/office/officeart/2005/8/layout/chevron1"/>
    <dgm:cxn modelId="{0F1FE42C-9040-4A6E-8B24-4265A1717337}" type="presOf" srcId="{F010EF5B-F26C-41BC-B9C0-37293FF42802}" destId="{B555DA26-20B7-40D1-9E88-B5970704C7EA}" srcOrd="0" destOrd="1" presId="urn:microsoft.com/office/officeart/2005/8/layout/chevron1"/>
    <dgm:cxn modelId="{3943A155-F2C5-4C74-95B4-6324DBBEDB72}" type="presOf" srcId="{94B9C5C8-D2C1-4CCA-83D8-EBFDE91F98EB}" destId="{CA1AA40A-7494-4416-835B-56BA4D01011F}" srcOrd="0" destOrd="3" presId="urn:microsoft.com/office/officeart/2005/8/layout/chevron1"/>
    <dgm:cxn modelId="{90B395F0-577E-4069-AB10-6F13B05E3C2B}" srcId="{D030B29D-C895-4358-9C7F-8F97155DFE5F}" destId="{F1F229E1-E6E8-4DB0-A342-C94CFA2C9A9A}" srcOrd="1" destOrd="0" parTransId="{FE8C476A-12CA-4B9E-8386-81171EA5B6D4}" sibTransId="{474917BF-9544-42D7-83F7-7A91BAC44058}"/>
    <dgm:cxn modelId="{AEB49EDF-BF4D-444A-939F-53D7177381D3}" srcId="{BC802087-6DB6-461A-90FB-BFD0F43989E8}" destId="{7B62183F-D907-4787-ABC2-9B1D51229B09}" srcOrd="1" destOrd="0" parTransId="{C4EEBEA8-F98E-417F-B48A-241C4392097C}" sibTransId="{8E75A21E-F71B-4BC1-97F7-7E56AF8ED373}"/>
    <dgm:cxn modelId="{C237AD0C-40F3-49B5-9586-7327B6520A5B}" srcId="{BC802087-6DB6-461A-90FB-BFD0F43989E8}" destId="{3AFD69BB-47C8-4608-B188-9236E4837CD5}" srcOrd="0" destOrd="0" parTransId="{7E7AF120-9307-4BF5-9A5A-B4E925B5BAFD}" sibTransId="{81F4AEA4-A257-42F4-972B-34A0B6795B41}"/>
    <dgm:cxn modelId="{D9782765-C224-42CE-9C29-171A64227726}" srcId="{16234278-BAA6-4AF5-BB4E-99023B489533}" destId="{7A53FD1A-E4A5-4CFB-8FCB-28F91F7B714E}" srcOrd="0" destOrd="0" parTransId="{A730B13F-C77C-4CBF-8257-D1BF859DB7E6}" sibTransId="{F0B9FB67-4AA7-4B96-B8F2-81886F148167}"/>
    <dgm:cxn modelId="{CB08194D-1BA6-4276-80B4-A551D1314194}" srcId="{E0CBC851-BEBE-460A-B285-FF78D22160EC}" destId="{BC802087-6DB6-461A-90FB-BFD0F43989E8}" srcOrd="7" destOrd="0" parTransId="{2FC07051-B771-46B1-A2F1-C37F81BBF257}" sibTransId="{507E70F8-739C-4D5A-9D80-0506DA10EAB7}"/>
    <dgm:cxn modelId="{969D2A96-F12D-40B2-957A-51985717C634}" type="presOf" srcId="{3AFD69BB-47C8-4608-B188-9236E4837CD5}" destId="{CA1AA40A-7494-4416-835B-56BA4D01011F}" srcOrd="0" destOrd="0" presId="urn:microsoft.com/office/officeart/2005/8/layout/chevron1"/>
    <dgm:cxn modelId="{B752B7BA-1F16-4FDF-9018-2C894D222734}" srcId="{B8D7D7CB-3073-4105-9297-77F1BF889DBF}" destId="{FD27D12C-7583-4024-A678-0013C6C99EF2}" srcOrd="1" destOrd="0" parTransId="{084829F3-D370-4B4B-A3ED-0C7AD86514F0}" sibTransId="{2249159A-BA45-4CAB-850B-6383EFEF2139}"/>
    <dgm:cxn modelId="{A7485DFC-E578-42CE-971E-2CF11DCB8D4E}" srcId="{BC802087-6DB6-461A-90FB-BFD0F43989E8}" destId="{94B9C5C8-D2C1-4CCA-83D8-EBFDE91F98EB}" srcOrd="3" destOrd="0" parTransId="{DF448F40-7686-438F-A345-EB207596A075}" sibTransId="{D1BF89AF-6086-4524-9519-AB836B407007}"/>
    <dgm:cxn modelId="{CA8C44BE-68FB-4505-BB48-07683691B192}" type="presOf" srcId="{F004ED1D-5D06-4212-BEDB-99BDBBC748A1}" destId="{A8D48A6D-B209-443B-95DF-FC4764CB5824}" srcOrd="0" destOrd="0" presId="urn:microsoft.com/office/officeart/2005/8/layout/chevron1"/>
    <dgm:cxn modelId="{55836559-B3AF-4333-BAB9-0F13701FBA23}" srcId="{E0CBC851-BEBE-460A-B285-FF78D22160EC}" destId="{BB9F37E7-8C07-4E80-93DB-8E6C3145F6A2}" srcOrd="2" destOrd="0" parTransId="{E82C3B53-1B98-4343-9957-32606091F71B}" sibTransId="{B9F8739B-87F7-41C6-8C6B-59CEB84C3D49}"/>
    <dgm:cxn modelId="{A0955373-76A6-4D53-B9F2-AB2F49E7141B}" srcId="{E0CBC851-BEBE-460A-B285-FF78D22160EC}" destId="{16234278-BAA6-4AF5-BB4E-99023B489533}" srcOrd="5" destOrd="0" parTransId="{9C9A24E6-4903-43D1-9CE8-5221A4C22F10}" sibTransId="{B29E5DBC-D510-4DFD-88A9-E291A5B36AF7}"/>
    <dgm:cxn modelId="{253CB527-2739-44E0-A00D-226226C9070C}" srcId="{BE881805-37F3-478C-AE39-31C2CBEFE143}" destId="{C2895EC3-A504-4452-817B-5F7DB8A424A1}" srcOrd="1" destOrd="0" parTransId="{A083C247-5DA7-489A-A71C-8D2E84F6331E}" sibTransId="{0C1559F5-02E3-439B-A04D-A3AB3F467320}"/>
    <dgm:cxn modelId="{6BEF8150-9068-411B-8039-A98E080536CC}" type="presOf" srcId="{D6C768B1-B230-4ADF-B6C2-9553A6861F00}" destId="{B555DA26-20B7-40D1-9E88-B5970704C7EA}" srcOrd="0" destOrd="0" presId="urn:microsoft.com/office/officeart/2005/8/layout/chevron1"/>
    <dgm:cxn modelId="{1133F761-7069-4C9E-9D8B-932562F31B96}" srcId="{ED144E30-D987-4FD4-BC0B-1A9B08258E08}" destId="{5BDF9EDD-7C10-45A8-8795-F75E06E942BB}" srcOrd="1" destOrd="0" parTransId="{08F412F1-62EB-4A4E-BF2A-95DE800E093D}" sibTransId="{BA9E079A-AEFE-426B-8612-D20B46844387}"/>
    <dgm:cxn modelId="{D59FF5E1-1CC6-4918-9F43-D9264586BF3B}" srcId="{E0CBC851-BEBE-460A-B285-FF78D22160EC}" destId="{8A7F9001-5981-418C-AEE8-3B80ECCC9283}" srcOrd="4" destOrd="0" parTransId="{C1608158-B640-4C02-B386-86669BC82BB0}" sibTransId="{A542BF30-9EA7-432F-ABBC-233A82A38BE6}"/>
    <dgm:cxn modelId="{CF38DD0B-BB9B-4F4D-891E-6823800AF735}" type="presOf" srcId="{BE881805-37F3-478C-AE39-31C2CBEFE143}" destId="{56229E92-52F0-4B02-B4D4-79AE19886890}" srcOrd="0" destOrd="0" presId="urn:microsoft.com/office/officeart/2005/8/layout/chevron1"/>
    <dgm:cxn modelId="{59C19A2A-296D-4A94-9576-77F3BE333CA5}" srcId="{ED144E30-D987-4FD4-BC0B-1A9B08258E08}" destId="{B75AC352-E0DC-4227-A6EE-D087CCF81C95}" srcOrd="0" destOrd="0" parTransId="{2996B8CE-F7E5-4431-BAF9-F988615A9AE5}" sibTransId="{13298C17-C7FF-40EA-98BB-BD5475D0935D}"/>
    <dgm:cxn modelId="{9ADF9CCB-C35D-4FEB-A143-B5A67F14D016}" srcId="{E0CBC851-BEBE-460A-B285-FF78D22160EC}" destId="{B8D7D7CB-3073-4105-9297-77F1BF889DBF}" srcOrd="6" destOrd="0" parTransId="{BF97247E-DC69-41FA-9416-200082561A56}" sibTransId="{CCF2D70A-0719-4CDC-87AC-2ED2874429DF}"/>
    <dgm:cxn modelId="{C51EFB82-B533-45E3-98BB-B452E022A79D}" srcId="{BB9F37E7-8C07-4E80-93DB-8E6C3145F6A2}" destId="{D6C768B1-B230-4ADF-B6C2-9553A6861F00}" srcOrd="0" destOrd="0" parTransId="{B92DDBA2-39E5-424C-A5D0-5815D24A083F}" sibTransId="{37E8255C-A416-4D06-9CFD-2865C9C31A95}"/>
    <dgm:cxn modelId="{F8690DAC-87D6-4B58-B145-81C58A93018A}" srcId="{BC802087-6DB6-461A-90FB-BFD0F43989E8}" destId="{80315DE5-2178-4A6B-8B9C-5373BC850929}" srcOrd="2" destOrd="0" parTransId="{15BBF672-ABB7-4FA9-BF34-C898F2C9F43A}" sibTransId="{FE4C713D-E56B-4024-A802-70E512059F26}"/>
    <dgm:cxn modelId="{6965A49D-CDD8-432E-9F6F-2FF3D244AB66}" type="presOf" srcId="{C2895EC3-A504-4452-817B-5F7DB8A424A1}" destId="{F150B423-A61E-405B-9947-81BC0DCB3D4D}" srcOrd="0" destOrd="1" presId="urn:microsoft.com/office/officeart/2005/8/layout/chevron1"/>
    <dgm:cxn modelId="{2B3E9609-DB1D-41EE-A336-F4E6A7C03CDB}" srcId="{16234278-BAA6-4AF5-BB4E-99023B489533}" destId="{2D2FE0BC-07F8-49C1-8680-2BCD8B82BF08}" srcOrd="1" destOrd="0" parTransId="{A00AEAB9-CCF4-441A-B539-46E5DA65E71E}" sibTransId="{2AA56FCA-C94C-4F78-9AAA-900CC2B70B5A}"/>
    <dgm:cxn modelId="{EE7847D9-6FEF-434F-B066-C4EA95798140}" srcId="{B8D7D7CB-3073-4105-9297-77F1BF889DBF}" destId="{F004ED1D-5D06-4212-BEDB-99BDBBC748A1}" srcOrd="0" destOrd="0" parTransId="{44726D6D-7E3B-4B76-B663-8F23400E9631}" sibTransId="{4FECD41E-B46B-44CC-A5AB-1D49EF64AB52}"/>
    <dgm:cxn modelId="{EEE491FC-2133-40D7-9446-ECF527246884}" type="presOf" srcId="{BC802087-6DB6-461A-90FB-BFD0F43989E8}" destId="{6CB86E1F-5780-4D97-845D-2EC356820197}" srcOrd="0" destOrd="0" presId="urn:microsoft.com/office/officeart/2005/8/layout/chevron1"/>
    <dgm:cxn modelId="{FCD0F811-9FAC-4001-8A1F-CB5D59D18D98}" srcId="{8A7F9001-5981-418C-AEE8-3B80ECCC9283}" destId="{2B597398-36D5-4746-A073-48A2AA7F5C3E}" srcOrd="1" destOrd="0" parTransId="{69FF7E2E-C906-441E-B7A0-1A7E69270571}" sibTransId="{92FFBF73-E7F5-402E-8F04-BC24CA0C44F0}"/>
    <dgm:cxn modelId="{34E05A3F-E9A2-4C95-A490-EF4D98F10CAE}" type="presOf" srcId="{0A03A075-E623-49D7-AC9E-43722C0370CE}" destId="{F150B423-A61E-405B-9947-81BC0DCB3D4D}" srcOrd="0" destOrd="0" presId="urn:microsoft.com/office/officeart/2005/8/layout/chevron1"/>
    <dgm:cxn modelId="{1C25D564-9351-49D6-B303-C7648B367C69}" srcId="{17163B86-03C0-466E-AE57-3BBD5A0E777C}" destId="{B7C2EDE1-159B-4FB1-BF9A-01B72394AAF7}" srcOrd="0" destOrd="0" parTransId="{CFEF870B-074C-4D94-A1DD-0A67AE6FF456}" sibTransId="{60B894FC-4102-42DD-9056-E08F4DF3F77E}"/>
    <dgm:cxn modelId="{87FB3290-41B3-484E-BBC8-B7109F4C0572}" type="presOf" srcId="{5BDF9EDD-7C10-45A8-8795-F75E06E942BB}" destId="{A632586F-826D-49F1-B522-359E1F25877C}" srcOrd="0" destOrd="1" presId="urn:microsoft.com/office/officeart/2005/8/layout/chevron1"/>
    <dgm:cxn modelId="{32B59C60-85CB-466C-AE63-081EAFCCD7C3}" type="presOf" srcId="{80315DE5-2178-4A6B-8B9C-5373BC850929}" destId="{CA1AA40A-7494-4416-835B-56BA4D01011F}" srcOrd="0" destOrd="2" presId="urn:microsoft.com/office/officeart/2005/8/layout/chevron1"/>
    <dgm:cxn modelId="{D58CA3BD-85FA-44B5-A9B6-457CB35D4458}" type="presOf" srcId="{2B597398-36D5-4746-A073-48A2AA7F5C3E}" destId="{8383640F-81FB-47DE-9E9D-C04D3376694A}" srcOrd="0" destOrd="1" presId="urn:microsoft.com/office/officeart/2005/8/layout/chevron1"/>
    <dgm:cxn modelId="{94F18706-B40A-481C-A802-D2D50CF3351E}" type="presOf" srcId="{B7C2EDE1-159B-4FB1-BF9A-01B72394AAF7}" destId="{D54357B5-5827-48F4-B321-79D156FE7E76}" srcOrd="0" destOrd="0" presId="urn:microsoft.com/office/officeart/2005/8/layout/chevron1"/>
    <dgm:cxn modelId="{3F2704EA-37B8-461A-A7CE-CC3450866E02}" srcId="{E0CBC851-BEBE-460A-B285-FF78D22160EC}" destId="{BE881805-37F3-478C-AE39-31C2CBEFE143}" srcOrd="8" destOrd="0" parTransId="{BBDE2112-3D50-4B12-B771-632197C418D1}" sibTransId="{55317DFF-D493-4C40-86BF-24C60C5481F0}"/>
    <dgm:cxn modelId="{F27AC9BA-B6FC-4909-8B97-EA43A762C5B5}" type="presOf" srcId="{B9D8CF6F-7A0A-47AF-9527-46AD2D12009A}" destId="{D54357B5-5827-48F4-B321-79D156FE7E76}" srcOrd="0" destOrd="1" presId="urn:microsoft.com/office/officeart/2005/8/layout/chevron1"/>
    <dgm:cxn modelId="{A1415407-B322-4E92-8423-DBD5568226F3}" type="presOf" srcId="{F1F229E1-E6E8-4DB0-A342-C94CFA2C9A9A}" destId="{8E8D6386-6402-4128-96F4-865D8052E3F2}" srcOrd="0" destOrd="1" presId="urn:microsoft.com/office/officeart/2005/8/layout/chevron1"/>
    <dgm:cxn modelId="{5EE94AEF-893E-4C53-8470-015C6060F974}" type="presOf" srcId="{7A53FD1A-E4A5-4CFB-8FCB-28F91F7B714E}" destId="{26E8A4FC-2FC9-424A-A3E5-663F214DCC41}" srcOrd="0" destOrd="0" presId="urn:microsoft.com/office/officeart/2005/8/layout/chevron1"/>
    <dgm:cxn modelId="{212D86DB-7E63-4B96-812A-B7FF996E710B}" type="presOf" srcId="{17163B86-03C0-466E-AE57-3BBD5A0E777C}" destId="{E910D105-E76B-4D5A-ACF3-6B7584954FC5}" srcOrd="0" destOrd="0" presId="urn:microsoft.com/office/officeart/2005/8/layout/chevron1"/>
    <dgm:cxn modelId="{ABE9D979-CA49-45EF-803C-CC70114823C8}" type="presOf" srcId="{2D2FE0BC-07F8-49C1-8680-2BCD8B82BF08}" destId="{26E8A4FC-2FC9-424A-A3E5-663F214DCC41}" srcOrd="0" destOrd="1" presId="urn:microsoft.com/office/officeart/2005/8/layout/chevron1"/>
    <dgm:cxn modelId="{AA808B95-91AC-4AD7-A46B-90C8A4A467D5}" srcId="{BE881805-37F3-478C-AE39-31C2CBEFE143}" destId="{248F518D-3EEB-4A3F-B618-F8843980EE65}" srcOrd="3" destOrd="0" parTransId="{4CD26E86-F4AA-4E13-9032-5D68A1E72AF5}" sibTransId="{5A61BE59-A7D4-42A5-9C83-77479DD7F051}"/>
    <dgm:cxn modelId="{0CD00B6A-D481-4898-807C-2AA51B70C5EF}" type="presOf" srcId="{B75AC352-E0DC-4227-A6EE-D087CCF81C95}" destId="{A632586F-826D-49F1-B522-359E1F25877C}" srcOrd="0" destOrd="0" presId="urn:microsoft.com/office/officeart/2005/8/layout/chevron1"/>
    <dgm:cxn modelId="{2F808814-9894-4921-A557-8128ED3CA82E}" type="presOf" srcId="{26FA2CE0-DC06-4BFB-8382-4D68F09BAAAF}" destId="{8383640F-81FB-47DE-9E9D-C04D3376694A}" srcOrd="0" destOrd="0" presId="urn:microsoft.com/office/officeart/2005/8/layout/chevron1"/>
    <dgm:cxn modelId="{E2A224DC-0D2B-4E9A-B71B-6DCFD87B76EC}" srcId="{E0CBC851-BEBE-460A-B285-FF78D22160EC}" destId="{D030B29D-C895-4358-9C7F-8F97155DFE5F}" srcOrd="0" destOrd="0" parTransId="{82E9637E-A08A-4DA8-92AF-61920F0C4AE5}" sibTransId="{3889E7D5-474E-4E5A-B5B4-6E8E1DE5FF19}"/>
    <dgm:cxn modelId="{2A84E0C3-FCFF-48A0-B9F5-5E2FE8BAEECA}" srcId="{E0CBC851-BEBE-460A-B285-FF78D22160EC}" destId="{ED144E30-D987-4FD4-BC0B-1A9B08258E08}" srcOrd="1" destOrd="0" parTransId="{7CAD8C0B-6883-4B13-B0D1-18DD879EFE6B}" sibTransId="{DB706C5A-21F7-4723-8F2D-BD06F0A694BC}"/>
    <dgm:cxn modelId="{8F483AC6-ECC2-45A9-A376-2D249B1CD320}" type="presOf" srcId="{D02E3B57-213A-4A12-8B14-416F01E03F17}" destId="{8E8D6386-6402-4128-96F4-865D8052E3F2}" srcOrd="0" destOrd="0" presId="urn:microsoft.com/office/officeart/2005/8/layout/chevron1"/>
    <dgm:cxn modelId="{1EFBE83A-28F6-4BC3-A174-243DC6783654}" type="presOf" srcId="{BB9F37E7-8C07-4E80-93DB-8E6C3145F6A2}" destId="{1E5E6057-65BF-4743-852B-EEDBA744278A}" srcOrd="0" destOrd="0" presId="urn:microsoft.com/office/officeart/2005/8/layout/chevron1"/>
    <dgm:cxn modelId="{8A72CBD4-F621-4606-9699-3D43DA44DB7F}" type="presOf" srcId="{B8D7D7CB-3073-4105-9297-77F1BF889DBF}" destId="{07B2D70A-1035-420D-AD30-15DA8B1567E2}" srcOrd="0" destOrd="0" presId="urn:microsoft.com/office/officeart/2005/8/layout/chevron1"/>
    <dgm:cxn modelId="{9D5EACDE-D535-44AD-A266-FBFAEE6C7C09}" type="presOf" srcId="{D030B29D-C895-4358-9C7F-8F97155DFE5F}" destId="{92D0D543-791F-4D55-9A49-AA4EB0D2A10A}" srcOrd="0" destOrd="0" presId="urn:microsoft.com/office/officeart/2005/8/layout/chevron1"/>
    <dgm:cxn modelId="{2A5F6045-36AF-43C0-A8AC-433D4606A494}" srcId="{BE881805-37F3-478C-AE39-31C2CBEFE143}" destId="{0C116D3F-7BE3-4C03-B7DB-41DB8F41ED8C}" srcOrd="2" destOrd="0" parTransId="{13490B4E-105C-4E5E-9A5A-8D192E7F7E48}" sibTransId="{6709B72E-8D83-4C08-A0C5-41C876CF4876}"/>
    <dgm:cxn modelId="{503B4739-9B7A-4F58-9890-E781CD60505C}" srcId="{D030B29D-C895-4358-9C7F-8F97155DFE5F}" destId="{D02E3B57-213A-4A12-8B14-416F01E03F17}" srcOrd="0" destOrd="0" parTransId="{B73F6A5D-49DA-4FD1-8CFE-7EE8FDCACB73}" sibTransId="{0CAB7843-FB28-4208-A48C-5852F402C614}"/>
    <dgm:cxn modelId="{27CF2D9C-F490-496D-80F7-911BFE6528AA}" type="presOf" srcId="{FD27D12C-7583-4024-A678-0013C6C99EF2}" destId="{A8D48A6D-B209-443B-95DF-FC4764CB5824}" srcOrd="0" destOrd="1" presId="urn:microsoft.com/office/officeart/2005/8/layout/chevron1"/>
    <dgm:cxn modelId="{8AA1E069-95B4-4085-A22F-E988284DE0BA}" type="presOf" srcId="{248F518D-3EEB-4A3F-B618-F8843980EE65}" destId="{F150B423-A61E-405B-9947-81BC0DCB3D4D}" srcOrd="0" destOrd="3" presId="urn:microsoft.com/office/officeart/2005/8/layout/chevron1"/>
    <dgm:cxn modelId="{34192EC7-3E5E-4557-A59F-AE12E3819334}" type="presOf" srcId="{ED144E30-D987-4FD4-BC0B-1A9B08258E08}" destId="{F56780E9-58BE-465D-84AC-7A0E9C5B7687}" srcOrd="0" destOrd="0" presId="urn:microsoft.com/office/officeart/2005/8/layout/chevron1"/>
    <dgm:cxn modelId="{F530A874-4233-4DDA-A467-030D801D850E}" type="presOf" srcId="{16234278-BAA6-4AF5-BB4E-99023B489533}" destId="{03B5EB43-2CB4-4B67-9569-38B9D883F237}" srcOrd="0" destOrd="0" presId="urn:microsoft.com/office/officeart/2005/8/layout/chevron1"/>
    <dgm:cxn modelId="{F4655EA1-DECD-4B61-9030-2040E01BCE40}" srcId="{17163B86-03C0-466E-AE57-3BBD5A0E777C}" destId="{B9D8CF6F-7A0A-47AF-9527-46AD2D12009A}" srcOrd="1" destOrd="0" parTransId="{5C83B16A-B1C4-468C-A5C8-6B53355ED3DB}" sibTransId="{1F9B8F8A-2A71-422C-95AB-4C217769F948}"/>
    <dgm:cxn modelId="{575D5511-EC82-4618-87EA-34A68896C8BF}" srcId="{BB9F37E7-8C07-4E80-93DB-8E6C3145F6A2}" destId="{F010EF5B-F26C-41BC-B9C0-37293FF42802}" srcOrd="1" destOrd="0" parTransId="{31E1BEF1-89A5-449D-840C-137419B1BB4D}" sibTransId="{916C0BD9-E954-46AE-B74A-AC3F1B1031D1}"/>
    <dgm:cxn modelId="{32CDB4A4-1426-48F9-A444-78EFEC549156}" srcId="{8A7F9001-5981-418C-AEE8-3B80ECCC9283}" destId="{26FA2CE0-DC06-4BFB-8382-4D68F09BAAAF}" srcOrd="0" destOrd="0" parTransId="{3183A4B9-E023-40CC-859C-D12BD68A5C1B}" sibTransId="{538D48C3-802C-4886-8F18-BE6FE4241418}"/>
    <dgm:cxn modelId="{55709F10-48EE-41C5-B0B7-AFEDB59C1D9F}" type="presOf" srcId="{7B62183F-D907-4787-ABC2-9B1D51229B09}" destId="{CA1AA40A-7494-4416-835B-56BA4D01011F}" srcOrd="0" destOrd="1" presId="urn:microsoft.com/office/officeart/2005/8/layout/chevron1"/>
    <dgm:cxn modelId="{2602625F-8B17-4EB2-AD42-2B125AB88564}" type="presOf" srcId="{0C116D3F-7BE3-4C03-B7DB-41DB8F41ED8C}" destId="{F150B423-A61E-405B-9947-81BC0DCB3D4D}" srcOrd="0" destOrd="2" presId="urn:microsoft.com/office/officeart/2005/8/layout/chevron1"/>
    <dgm:cxn modelId="{648FF8B9-02B2-4AC2-80F1-7E54940F9B89}" type="presOf" srcId="{E0CBC851-BEBE-460A-B285-FF78D22160EC}" destId="{8C2DADD7-6F24-445A-ACC4-B9AE443C79B7}" srcOrd="0" destOrd="0" presId="urn:microsoft.com/office/officeart/2005/8/layout/chevron1"/>
    <dgm:cxn modelId="{9EC3ED38-56F4-47D0-A877-0AC4D43250FE}" srcId="{E0CBC851-BEBE-460A-B285-FF78D22160EC}" destId="{17163B86-03C0-466E-AE57-3BBD5A0E777C}" srcOrd="3" destOrd="0" parTransId="{DB7AC11E-4AD2-4A18-A2DD-4FB855B34171}" sibTransId="{B16DF171-57F9-4798-B2B5-B863954C407E}"/>
    <dgm:cxn modelId="{F5853407-498E-4186-ACB0-445086AB47DC}" type="presParOf" srcId="{8C2DADD7-6F24-445A-ACC4-B9AE443C79B7}" destId="{E97F8629-4A5E-4649-AD9A-A02521B0E6C8}" srcOrd="0" destOrd="0" presId="urn:microsoft.com/office/officeart/2005/8/layout/chevron1"/>
    <dgm:cxn modelId="{8ACE93AE-9561-4FC1-90BB-1AE3B50FADEF}" type="presParOf" srcId="{E97F8629-4A5E-4649-AD9A-A02521B0E6C8}" destId="{92D0D543-791F-4D55-9A49-AA4EB0D2A10A}" srcOrd="0" destOrd="0" presId="urn:microsoft.com/office/officeart/2005/8/layout/chevron1"/>
    <dgm:cxn modelId="{D6E36BC3-E54A-4EAD-BC29-157CE202AC30}" type="presParOf" srcId="{E97F8629-4A5E-4649-AD9A-A02521B0E6C8}" destId="{8E8D6386-6402-4128-96F4-865D8052E3F2}" srcOrd="1" destOrd="0" presId="urn:microsoft.com/office/officeart/2005/8/layout/chevron1"/>
    <dgm:cxn modelId="{CCD86480-D710-4BFD-BCD5-16A9D0BB948F}" type="presParOf" srcId="{8C2DADD7-6F24-445A-ACC4-B9AE443C79B7}" destId="{BF0496F3-327E-4EF8-BB62-DBA2325B3F75}" srcOrd="1" destOrd="0" presId="urn:microsoft.com/office/officeart/2005/8/layout/chevron1"/>
    <dgm:cxn modelId="{5DEB8589-5230-4254-BC30-FEE660679604}" type="presParOf" srcId="{8C2DADD7-6F24-445A-ACC4-B9AE443C79B7}" destId="{0E38C855-99BC-4ACB-9D84-C245691EE18B}" srcOrd="2" destOrd="0" presId="urn:microsoft.com/office/officeart/2005/8/layout/chevron1"/>
    <dgm:cxn modelId="{E3C7F032-47BF-4221-8A20-A3A8A7E19AF2}" type="presParOf" srcId="{0E38C855-99BC-4ACB-9D84-C245691EE18B}" destId="{F56780E9-58BE-465D-84AC-7A0E9C5B7687}" srcOrd="0" destOrd="0" presId="urn:microsoft.com/office/officeart/2005/8/layout/chevron1"/>
    <dgm:cxn modelId="{B285CFC4-21F7-4A35-A3F8-B91BF22A5015}" type="presParOf" srcId="{0E38C855-99BC-4ACB-9D84-C245691EE18B}" destId="{A632586F-826D-49F1-B522-359E1F25877C}" srcOrd="1" destOrd="0" presId="urn:microsoft.com/office/officeart/2005/8/layout/chevron1"/>
    <dgm:cxn modelId="{697EBED7-7E32-4749-8932-9BB8591D9F40}" type="presParOf" srcId="{8C2DADD7-6F24-445A-ACC4-B9AE443C79B7}" destId="{AD0F5317-38A2-4C28-AE87-EA03DBCA026D}" srcOrd="3" destOrd="0" presId="urn:microsoft.com/office/officeart/2005/8/layout/chevron1"/>
    <dgm:cxn modelId="{07BA5BF1-35F7-4CA3-A918-0A4B3D937AF3}" type="presParOf" srcId="{8C2DADD7-6F24-445A-ACC4-B9AE443C79B7}" destId="{C88EFC86-D8D6-4195-9382-BED30B7AB272}" srcOrd="4" destOrd="0" presId="urn:microsoft.com/office/officeart/2005/8/layout/chevron1"/>
    <dgm:cxn modelId="{2169A941-7591-4009-B6FC-1C961CBF1022}" type="presParOf" srcId="{C88EFC86-D8D6-4195-9382-BED30B7AB272}" destId="{1E5E6057-65BF-4743-852B-EEDBA744278A}" srcOrd="0" destOrd="0" presId="urn:microsoft.com/office/officeart/2005/8/layout/chevron1"/>
    <dgm:cxn modelId="{2EBF14CC-DC4E-46B9-8158-1F774A80EC26}" type="presParOf" srcId="{C88EFC86-D8D6-4195-9382-BED30B7AB272}" destId="{B555DA26-20B7-40D1-9E88-B5970704C7EA}" srcOrd="1" destOrd="0" presId="urn:microsoft.com/office/officeart/2005/8/layout/chevron1"/>
    <dgm:cxn modelId="{142EA0A2-FE08-45BB-9DC0-9B77B0A25B49}" type="presParOf" srcId="{8C2DADD7-6F24-445A-ACC4-B9AE443C79B7}" destId="{72A183D1-1D08-45E9-B952-8B937FA34452}" srcOrd="5" destOrd="0" presId="urn:microsoft.com/office/officeart/2005/8/layout/chevron1"/>
    <dgm:cxn modelId="{3EC0AFBD-0066-4D49-A7A8-FA394F591BBC}" type="presParOf" srcId="{8C2DADD7-6F24-445A-ACC4-B9AE443C79B7}" destId="{356180DD-B582-45B5-AE6A-3F62D731DE58}" srcOrd="6" destOrd="0" presId="urn:microsoft.com/office/officeart/2005/8/layout/chevron1"/>
    <dgm:cxn modelId="{53493C61-7A92-4C93-AF95-91310776D85A}" type="presParOf" srcId="{356180DD-B582-45B5-AE6A-3F62D731DE58}" destId="{E910D105-E76B-4D5A-ACF3-6B7584954FC5}" srcOrd="0" destOrd="0" presId="urn:microsoft.com/office/officeart/2005/8/layout/chevron1"/>
    <dgm:cxn modelId="{BDA2621B-BECC-4D23-8C5C-5696D1955724}" type="presParOf" srcId="{356180DD-B582-45B5-AE6A-3F62D731DE58}" destId="{D54357B5-5827-48F4-B321-79D156FE7E76}" srcOrd="1" destOrd="0" presId="urn:microsoft.com/office/officeart/2005/8/layout/chevron1"/>
    <dgm:cxn modelId="{2ECB8492-D734-4C78-AE90-E918E0098568}" type="presParOf" srcId="{8C2DADD7-6F24-445A-ACC4-B9AE443C79B7}" destId="{38F4B0A6-3DAB-4C51-83D0-644A571B0AE7}" srcOrd="7" destOrd="0" presId="urn:microsoft.com/office/officeart/2005/8/layout/chevron1"/>
    <dgm:cxn modelId="{AB63FE84-F7C7-4470-B0B7-E352BB36D43F}" type="presParOf" srcId="{8C2DADD7-6F24-445A-ACC4-B9AE443C79B7}" destId="{8AEC8CFB-9445-4594-99E6-36FE3BDA308C}" srcOrd="8" destOrd="0" presId="urn:microsoft.com/office/officeart/2005/8/layout/chevron1"/>
    <dgm:cxn modelId="{FB9B886F-B00D-4DFF-A209-085180C726F5}" type="presParOf" srcId="{8AEC8CFB-9445-4594-99E6-36FE3BDA308C}" destId="{EA92D393-BC4A-4FAD-AACC-363C9EB5A414}" srcOrd="0" destOrd="0" presId="urn:microsoft.com/office/officeart/2005/8/layout/chevron1"/>
    <dgm:cxn modelId="{270BD2A4-7C18-4052-8F75-904D3E7465FD}" type="presParOf" srcId="{8AEC8CFB-9445-4594-99E6-36FE3BDA308C}" destId="{8383640F-81FB-47DE-9E9D-C04D3376694A}" srcOrd="1" destOrd="0" presId="urn:microsoft.com/office/officeart/2005/8/layout/chevron1"/>
    <dgm:cxn modelId="{472D633F-44FA-4332-A1F3-A02597833FAF}" type="presParOf" srcId="{8C2DADD7-6F24-445A-ACC4-B9AE443C79B7}" destId="{9570E086-6F02-43E8-A3A7-0F7256E5B363}" srcOrd="9" destOrd="0" presId="urn:microsoft.com/office/officeart/2005/8/layout/chevron1"/>
    <dgm:cxn modelId="{B16EFF28-2E98-4CB9-8324-D79735E37117}" type="presParOf" srcId="{8C2DADD7-6F24-445A-ACC4-B9AE443C79B7}" destId="{9BE0313B-02BF-403F-BD35-C969B78CF536}" srcOrd="10" destOrd="0" presId="urn:microsoft.com/office/officeart/2005/8/layout/chevron1"/>
    <dgm:cxn modelId="{D269C52C-E9E3-4AF8-8CDC-C9472ADEF452}" type="presParOf" srcId="{9BE0313B-02BF-403F-BD35-C969B78CF536}" destId="{03B5EB43-2CB4-4B67-9569-38B9D883F237}" srcOrd="0" destOrd="0" presId="urn:microsoft.com/office/officeart/2005/8/layout/chevron1"/>
    <dgm:cxn modelId="{6C3DC20A-DC13-4106-B80D-66DCD0A57168}" type="presParOf" srcId="{9BE0313B-02BF-403F-BD35-C969B78CF536}" destId="{26E8A4FC-2FC9-424A-A3E5-663F214DCC41}" srcOrd="1" destOrd="0" presId="urn:microsoft.com/office/officeart/2005/8/layout/chevron1"/>
    <dgm:cxn modelId="{48E9BCF8-FE35-4274-99BA-0FAFB163B50C}" type="presParOf" srcId="{8C2DADD7-6F24-445A-ACC4-B9AE443C79B7}" destId="{3C56F634-8988-4C2B-BFCE-AAC83069CF11}" srcOrd="11" destOrd="0" presId="urn:microsoft.com/office/officeart/2005/8/layout/chevron1"/>
    <dgm:cxn modelId="{5886F30E-BDA0-467E-9908-BAC71EA4AE86}" type="presParOf" srcId="{8C2DADD7-6F24-445A-ACC4-B9AE443C79B7}" destId="{44B6BA4D-B23C-4311-9E80-992B1B6B0CF2}" srcOrd="12" destOrd="0" presId="urn:microsoft.com/office/officeart/2005/8/layout/chevron1"/>
    <dgm:cxn modelId="{A06C128E-DE55-4733-A35D-732ED904B8B4}" type="presParOf" srcId="{44B6BA4D-B23C-4311-9E80-992B1B6B0CF2}" destId="{07B2D70A-1035-420D-AD30-15DA8B1567E2}" srcOrd="0" destOrd="0" presId="urn:microsoft.com/office/officeart/2005/8/layout/chevron1"/>
    <dgm:cxn modelId="{CBDC5C97-CE0A-4B68-87A0-F049186DFBDF}" type="presParOf" srcId="{44B6BA4D-B23C-4311-9E80-992B1B6B0CF2}" destId="{A8D48A6D-B209-443B-95DF-FC4764CB5824}" srcOrd="1" destOrd="0" presId="urn:microsoft.com/office/officeart/2005/8/layout/chevron1"/>
    <dgm:cxn modelId="{84922841-88CE-4209-BB49-53E39A36CD07}" type="presParOf" srcId="{8C2DADD7-6F24-445A-ACC4-B9AE443C79B7}" destId="{258DDF98-248D-4167-A27C-8E26F7D74B42}" srcOrd="13" destOrd="0" presId="urn:microsoft.com/office/officeart/2005/8/layout/chevron1"/>
    <dgm:cxn modelId="{523BF023-5760-4CA4-8A12-AEA120AB65A1}" type="presParOf" srcId="{8C2DADD7-6F24-445A-ACC4-B9AE443C79B7}" destId="{7A779527-882B-44D6-B031-78F80ACF51A7}" srcOrd="14" destOrd="0" presId="urn:microsoft.com/office/officeart/2005/8/layout/chevron1"/>
    <dgm:cxn modelId="{0C3D0DBA-2904-4E8D-951A-48FDA9848B94}" type="presParOf" srcId="{7A779527-882B-44D6-B031-78F80ACF51A7}" destId="{6CB86E1F-5780-4D97-845D-2EC356820197}" srcOrd="0" destOrd="0" presId="urn:microsoft.com/office/officeart/2005/8/layout/chevron1"/>
    <dgm:cxn modelId="{580CF980-4DD1-4EC3-BD4B-1C8AA0E7BE53}" type="presParOf" srcId="{7A779527-882B-44D6-B031-78F80ACF51A7}" destId="{CA1AA40A-7494-4416-835B-56BA4D01011F}" srcOrd="1" destOrd="0" presId="urn:microsoft.com/office/officeart/2005/8/layout/chevron1"/>
    <dgm:cxn modelId="{DC7AD1B6-8226-41D5-A958-C51962C5E640}" type="presParOf" srcId="{8C2DADD7-6F24-445A-ACC4-B9AE443C79B7}" destId="{19559C72-FA7E-431D-B57A-DCC5907BD0D2}" srcOrd="15" destOrd="0" presId="urn:microsoft.com/office/officeart/2005/8/layout/chevron1"/>
    <dgm:cxn modelId="{271D60C5-F922-42CC-8570-E9DBD27B2C30}" type="presParOf" srcId="{8C2DADD7-6F24-445A-ACC4-B9AE443C79B7}" destId="{E5792B9C-2276-4501-8EC3-451605E6C158}" srcOrd="16" destOrd="0" presId="urn:microsoft.com/office/officeart/2005/8/layout/chevron1"/>
    <dgm:cxn modelId="{5BD9F2B0-9F23-47F6-A3BF-0504EFC61A3E}" type="presParOf" srcId="{E5792B9C-2276-4501-8EC3-451605E6C158}" destId="{56229E92-52F0-4B02-B4D4-79AE19886890}" srcOrd="0" destOrd="0" presId="urn:microsoft.com/office/officeart/2005/8/layout/chevron1"/>
    <dgm:cxn modelId="{5B4F8DE3-9405-4A29-AD17-BC585FA3C937}" type="presParOf" srcId="{E5792B9C-2276-4501-8EC3-451605E6C158}" destId="{F150B423-A61E-405B-9947-81BC0DCB3D4D}" srcOrd="1" destOrd="0" presId="urn:microsoft.com/office/officeart/2005/8/layout/chevron1"/>
  </dgm:cxnLst>
  <dgm:bg>
    <a:solidFill>
      <a:srgbClr val="EAF5F6"/>
    </a:solidFill>
    <a:effectLst>
      <a:innerShdw blurRad="114300">
        <a:prstClr val="black"/>
      </a:innerShdw>
      <a:softEdge rad="12700"/>
    </a:effectLst>
  </dgm:bg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D0D543-791F-4D55-9A49-AA4EB0D2A10A}">
      <dsp:nvSpPr>
        <dsp:cNvPr id="0" name=""/>
        <dsp:cNvSpPr/>
      </dsp:nvSpPr>
      <dsp:spPr>
        <a:xfrm>
          <a:off x="0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1995</a:t>
          </a:r>
          <a:endParaRPr lang="en-US" sz="18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0" y="666632"/>
        <a:ext cx="1227832" cy="491132"/>
      </dsp:txXfrm>
    </dsp:sp>
    <dsp:sp modelId="{8E8D6386-6402-4128-96F4-865D8052E3F2}">
      <dsp:nvSpPr>
        <dsp:cNvPr id="0" name=""/>
        <dsp:cNvSpPr/>
      </dsp:nvSpPr>
      <dsp:spPr>
        <a:xfrm>
          <a:off x="148782" y="1219156"/>
          <a:ext cx="982265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Retail activity started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148782" y="1219156"/>
        <a:ext cx="982265" cy="2762411"/>
      </dsp:txXfrm>
    </dsp:sp>
    <dsp:sp modelId="{F56780E9-58BE-465D-84AC-7A0E9C5B7687}">
      <dsp:nvSpPr>
        <dsp:cNvPr id="0" name=""/>
        <dsp:cNvSpPr/>
      </dsp:nvSpPr>
      <dsp:spPr>
        <a:xfrm>
          <a:off x="1000286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1999</a:t>
          </a:r>
          <a:endParaRPr lang="en-US" sz="20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1000286" y="666632"/>
        <a:ext cx="1227832" cy="491132"/>
      </dsp:txXfrm>
    </dsp:sp>
    <dsp:sp modelId="{A632586F-826D-49F1-B522-359E1F25877C}">
      <dsp:nvSpPr>
        <dsp:cNvPr id="0" name=""/>
        <dsp:cNvSpPr/>
      </dsp:nvSpPr>
      <dsp:spPr>
        <a:xfrm>
          <a:off x="1132237" y="1219156"/>
          <a:ext cx="982265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Noble Ltd founded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1132237" y="1219156"/>
        <a:ext cx="982265" cy="2762411"/>
      </dsp:txXfrm>
    </dsp:sp>
    <dsp:sp modelId="{1E5E6057-65BF-4743-852B-EEDBA744278A}">
      <dsp:nvSpPr>
        <dsp:cNvPr id="0" name=""/>
        <dsp:cNvSpPr/>
      </dsp:nvSpPr>
      <dsp:spPr>
        <a:xfrm>
          <a:off x="2002627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2000</a:t>
          </a:r>
          <a:endParaRPr lang="en-US" sz="20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2002627" y="666632"/>
        <a:ext cx="1227832" cy="491132"/>
      </dsp:txXfrm>
    </dsp:sp>
    <dsp:sp modelId="{B555DA26-20B7-40D1-9E88-B5970704C7EA}">
      <dsp:nvSpPr>
        <dsp:cNvPr id="0" name=""/>
        <dsp:cNvSpPr/>
      </dsp:nvSpPr>
      <dsp:spPr>
        <a:xfrm>
          <a:off x="2115681" y="1219156"/>
          <a:ext cx="982265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Retail scope expanded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2115681" y="1219156"/>
        <a:ext cx="982265" cy="2762411"/>
      </dsp:txXfrm>
    </dsp:sp>
    <dsp:sp modelId="{E910D105-E76B-4D5A-ACF3-6B7584954FC5}">
      <dsp:nvSpPr>
        <dsp:cNvPr id="0" name=""/>
        <dsp:cNvSpPr/>
      </dsp:nvSpPr>
      <dsp:spPr>
        <a:xfrm>
          <a:off x="3039433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109538" lvl="0" indent="-109538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2005</a:t>
          </a:r>
          <a:endParaRPr lang="en-US" sz="20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9433" y="666632"/>
        <a:ext cx="1227832" cy="491132"/>
      </dsp:txXfrm>
    </dsp:sp>
    <dsp:sp modelId="{D54357B5-5827-48F4-B321-79D156FE7E76}">
      <dsp:nvSpPr>
        <dsp:cNvPr id="0" name=""/>
        <dsp:cNvSpPr/>
      </dsp:nvSpPr>
      <dsp:spPr>
        <a:xfrm>
          <a:off x="3208737" y="1219156"/>
          <a:ext cx="982265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2 large-scale projects executed: opening of </a:t>
          </a:r>
          <a:r>
            <a:rPr lang="en-US" sz="1150" b="1" kern="1200" dirty="0" err="1" smtClean="0">
              <a:solidFill>
                <a:srgbClr val="FF0000"/>
              </a:solidFill>
              <a:effectLst/>
            </a:rPr>
            <a:t>Brioni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 and </a:t>
          </a:r>
          <a:r>
            <a:rPr lang="en-US" sz="1150" b="1" kern="1200" dirty="0" err="1" smtClean="0">
              <a:solidFill>
                <a:srgbClr val="FF0000"/>
              </a:solidFill>
              <a:effectLst/>
            </a:rPr>
            <a:t>Canali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mono-shop boutiques in Baku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3208737" y="1219156"/>
        <a:ext cx="982265" cy="2762411"/>
      </dsp:txXfrm>
    </dsp:sp>
    <dsp:sp modelId="{EA92D393-BC4A-4FAD-AACC-363C9EB5A414}">
      <dsp:nvSpPr>
        <dsp:cNvPr id="0" name=""/>
        <dsp:cNvSpPr/>
      </dsp:nvSpPr>
      <dsp:spPr>
        <a:xfrm>
          <a:off x="4051266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109538" lvl="0" indent="-109538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2006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1266" y="666632"/>
        <a:ext cx="1227832" cy="491132"/>
      </dsp:txXfrm>
    </dsp:sp>
    <dsp:sp modelId="{8383640F-81FB-47DE-9E9D-C04D3376694A}">
      <dsp:nvSpPr>
        <dsp:cNvPr id="0" name=""/>
        <dsp:cNvSpPr/>
      </dsp:nvSpPr>
      <dsp:spPr>
        <a:xfrm>
          <a:off x="4191003" y="1219156"/>
          <a:ext cx="982265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2 large-scale projects executed: opening of 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Stefano Ricci and </a:t>
          </a:r>
          <a:r>
            <a:rPr lang="en-US" sz="1150" b="1" kern="1200" dirty="0" err="1" smtClean="0">
              <a:solidFill>
                <a:srgbClr val="FF0000"/>
              </a:solidFill>
              <a:effectLst/>
            </a:rPr>
            <a:t>Artioli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 </a:t>
          </a: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mono-shop boutiques in Baku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4191003" y="1219156"/>
        <a:ext cx="982265" cy="2762411"/>
      </dsp:txXfrm>
    </dsp:sp>
    <dsp:sp modelId="{03B5EB43-2CB4-4B67-9569-38B9D883F237}">
      <dsp:nvSpPr>
        <dsp:cNvPr id="0" name=""/>
        <dsp:cNvSpPr/>
      </dsp:nvSpPr>
      <dsp:spPr>
        <a:xfrm>
          <a:off x="5063098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109538" lvl="0" indent="-109538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endParaRPr lang="en-U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3098" y="666632"/>
        <a:ext cx="1227832" cy="491132"/>
      </dsp:txXfrm>
    </dsp:sp>
    <dsp:sp modelId="{26E8A4FC-2FC9-424A-A3E5-663F214DCC41}">
      <dsp:nvSpPr>
        <dsp:cNvPr id="0" name=""/>
        <dsp:cNvSpPr/>
      </dsp:nvSpPr>
      <dsp:spPr>
        <a:xfrm>
          <a:off x="5105404" y="1219156"/>
          <a:ext cx="982265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Large-scale project executed: opening of 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Rossini</a:t>
          </a: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 mono-shop boutique in Baku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5105404" y="1219156"/>
        <a:ext cx="982265" cy="2762411"/>
      </dsp:txXfrm>
    </dsp:sp>
    <dsp:sp modelId="{07B2D70A-1035-420D-AD30-15DA8B1567E2}">
      <dsp:nvSpPr>
        <dsp:cNvPr id="0" name=""/>
        <dsp:cNvSpPr/>
      </dsp:nvSpPr>
      <dsp:spPr>
        <a:xfrm>
          <a:off x="6040479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2013</a:t>
          </a:r>
          <a:endParaRPr lang="en-US" sz="20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6040479" y="666632"/>
        <a:ext cx="1227832" cy="491132"/>
      </dsp:txXfrm>
    </dsp:sp>
    <dsp:sp modelId="{A8D48A6D-B209-443B-95DF-FC4764CB5824}">
      <dsp:nvSpPr>
        <dsp:cNvPr id="0" name=""/>
        <dsp:cNvSpPr/>
      </dsp:nvSpPr>
      <dsp:spPr>
        <a:xfrm>
          <a:off x="6177046" y="1219156"/>
          <a:ext cx="1214355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117475" lvl="1" indent="-117475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Project – Execute;           Go live - 3Q'13;     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Luxury Fashion Center                 </a:t>
          </a: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Baku, </a:t>
          </a:r>
          <a:r>
            <a:rPr lang="en-US" sz="1150" b="1" kern="1200" dirty="0" err="1" smtClean="0">
              <a:solidFill>
                <a:schemeClr val="accent6">
                  <a:lumMod val="75000"/>
                </a:schemeClr>
              </a:solidFill>
              <a:effectLst/>
            </a:rPr>
            <a:t>Az</a:t>
          </a:r>
          <a:endParaRPr lang="en-US" sz="2000" b="1" kern="1200" dirty="0">
            <a:effectLst/>
          </a:endParaRPr>
        </a:p>
      </dsp:txBody>
      <dsp:txXfrm>
        <a:off x="6177046" y="1219156"/>
        <a:ext cx="1214355" cy="2762411"/>
      </dsp:txXfrm>
    </dsp:sp>
    <dsp:sp modelId="{6CB86E1F-5780-4D97-845D-2EC356820197}">
      <dsp:nvSpPr>
        <dsp:cNvPr id="0" name=""/>
        <dsp:cNvSpPr/>
      </dsp:nvSpPr>
      <dsp:spPr>
        <a:xfrm>
          <a:off x="7154172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2014</a:t>
          </a:r>
          <a:endParaRPr lang="en-US" sz="20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7154172" y="666632"/>
        <a:ext cx="1227832" cy="491132"/>
      </dsp:txXfrm>
    </dsp:sp>
    <dsp:sp modelId="{CA1AA40A-7494-4416-835B-56BA4D01011F}">
      <dsp:nvSpPr>
        <dsp:cNvPr id="0" name=""/>
        <dsp:cNvSpPr/>
      </dsp:nvSpPr>
      <dsp:spPr>
        <a:xfrm>
          <a:off x="7399731" y="1219156"/>
          <a:ext cx="982265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Completing additional Boutiques in 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Luxury Fashion Center</a:t>
          </a:r>
          <a:endParaRPr lang="en-US" sz="1150" b="1" kern="1200" dirty="0">
            <a:solidFill>
              <a:srgbClr val="FF0000"/>
            </a:solidFill>
            <a:effectLst/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  <a:p>
          <a:pPr marL="109538" lvl="1" indent="-109538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Project – Appraise;    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Luxury Wholesale Center </a:t>
          </a:r>
          <a:r>
            <a:rPr lang="en-US" sz="1150" b="1" kern="1200" dirty="0" smtClean="0">
              <a:solidFill>
                <a:srgbClr val="002060"/>
              </a:solidFill>
              <a:effectLst/>
            </a:rPr>
            <a:t>in Free Zone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          </a:t>
          </a: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Istanbul, Turkey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7399731" y="1219156"/>
        <a:ext cx="982265" cy="2762411"/>
      </dsp:txXfrm>
    </dsp:sp>
    <dsp:sp modelId="{56229E92-52F0-4B02-B4D4-79AE19886890}">
      <dsp:nvSpPr>
        <dsp:cNvPr id="0" name=""/>
        <dsp:cNvSpPr/>
      </dsp:nvSpPr>
      <dsp:spPr>
        <a:xfrm>
          <a:off x="8297167" y="666632"/>
          <a:ext cx="1227832" cy="49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2015-2020</a:t>
          </a:r>
          <a:endParaRPr lang="en-US" sz="20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8297167" y="666632"/>
        <a:ext cx="1227832" cy="491132"/>
      </dsp:txXfrm>
    </dsp:sp>
    <dsp:sp modelId="{F150B423-A61E-405B-9947-81BC0DCB3D4D}">
      <dsp:nvSpPr>
        <dsp:cNvPr id="0" name=""/>
        <dsp:cNvSpPr/>
      </dsp:nvSpPr>
      <dsp:spPr>
        <a:xfrm>
          <a:off x="8315360" y="1219156"/>
          <a:ext cx="1139447" cy="276241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5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117475" lvl="1" indent="-117475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Project  - Appraise; 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Luxury Fashion boutique          </a:t>
          </a: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Moscow, Russia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  <a:p>
          <a:pPr marL="117475" lvl="1" indent="-117475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endParaRPr lang="en-US" sz="900" b="1" kern="1200" dirty="0">
            <a:solidFill>
              <a:schemeClr val="accent6">
                <a:lumMod val="75000"/>
              </a:schemeClr>
            </a:solidFill>
            <a:effectLst/>
          </a:endParaRPr>
        </a:p>
        <a:p>
          <a:pPr marL="117475" lvl="1" indent="-117475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Project – Appraise; </a:t>
          </a:r>
          <a:r>
            <a:rPr lang="en-US" sz="1150" b="1" kern="1200" dirty="0" smtClean="0">
              <a:solidFill>
                <a:srgbClr val="FF0000"/>
              </a:solidFill>
              <a:effectLst/>
            </a:rPr>
            <a:t>Luxury real estate </a:t>
          </a:r>
          <a:r>
            <a:rPr lang="en-US" sz="1150" b="1" kern="1200" dirty="0" smtClean="0">
              <a:solidFill>
                <a:schemeClr val="accent6">
                  <a:lumMod val="75000"/>
                </a:schemeClr>
              </a:solidFill>
              <a:effectLst/>
            </a:rPr>
            <a:t>(property development, design &amp; construction)           Baku, Az</a:t>
          </a:r>
          <a:endParaRPr lang="en-US" sz="1150" b="1" kern="1200" dirty="0"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8315360" y="1219156"/>
        <a:ext cx="1139447" cy="2762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/>
            </a:lvl1pPr>
          </a:lstStyle>
          <a:p>
            <a:endParaRPr lang="en-IN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22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C9B81C68-2A96-4BA5-A739-8E0AB97E3DE9}" type="datetime1">
              <a:rPr lang="en-IN"/>
              <a:pPr/>
              <a:t>09-01-2015</a:t>
            </a:fld>
            <a:endParaRPr lang="en-IN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7375"/>
            <a:ext cx="29622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/>
            </a:lvl1pPr>
          </a:lstStyle>
          <a:p>
            <a:r>
              <a:rPr lang="en-IN" dirty="0"/>
              <a:t>1/55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9477375"/>
            <a:ext cx="29622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1B9BB0BE-2DA0-44A4-85E3-7C3554CA5031}" type="slidenum">
              <a:rPr lang="en-IN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39288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71" tIns="45935" rIns="91871" bIns="45935" numCol="1" anchor="t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/>
            </a:lvl1pPr>
          </a:lstStyle>
          <a:p>
            <a:endParaRPr lang="en-IN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2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71" tIns="45935" rIns="91871" bIns="45935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fld id="{D3697607-5467-4D9D-90E5-5B162293DB10}" type="datetime1">
              <a:rPr lang="en-IN"/>
              <a:pPr/>
              <a:t>09-01-2015</a:t>
            </a:fld>
            <a:endParaRPr lang="en-IN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6125"/>
            <a:ext cx="4953000" cy="3744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41863"/>
            <a:ext cx="5468938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71" tIns="45935" rIns="91871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71" tIns="45935" rIns="91871" bIns="45935" numCol="1" anchor="b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/>
            </a:lvl1pPr>
          </a:lstStyle>
          <a:p>
            <a:r>
              <a:rPr lang="en-IN" dirty="0"/>
              <a:t>1/55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71" tIns="45935" rIns="91871" bIns="4593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fld id="{D3E9C2C8-C2A4-44B9-9E5C-825F7413B1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44090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IN" dirty="0"/>
              <a:t>1/55</a:t>
            </a:r>
          </a:p>
        </p:txBody>
      </p:sp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80988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23950" indent="-225425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573213" indent="-225425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22475" indent="-223838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4796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0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12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008600-B939-4517-B7A4-A470AD4B0AC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IN" dirty="0"/>
              <a:t>1/55</a:t>
            </a:r>
          </a:p>
        </p:txBody>
      </p:sp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80988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23950" indent="-225425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573213" indent="-225425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22475" indent="-223838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4796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0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12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72F179-399B-45F2-B533-580D75ED900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IN" dirty="0"/>
              <a:t>1/55</a:t>
            </a:r>
          </a:p>
        </p:txBody>
      </p:sp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80988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23950" indent="-225425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573213" indent="-225425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22475" indent="-223838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4796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0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12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D07E6D-D45E-4E34-AD26-E0F28AB68B4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IN" dirty="0"/>
              <a:t>1/55</a:t>
            </a:r>
          </a:p>
        </p:txBody>
      </p:sp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80988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23950" indent="-225425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573213" indent="-225425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22475" indent="-223838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4796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0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12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D07E6D-D45E-4E34-AD26-E0F28AB68B4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IN" dirty="0"/>
              <a:t>1/55</a:t>
            </a:r>
          </a:p>
        </p:txBody>
      </p:sp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1" tIns="45935" rIns="91871" bIns="45935" anchor="b"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80988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23950" indent="-225425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573213" indent="-225425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22475" indent="-223838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4796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0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12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BF41F8-C9C1-4D56-B833-5A4AD9B94FB8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IN" dirty="0"/>
              <a:t>1/55</a:t>
            </a:r>
          </a:p>
        </p:txBody>
      </p:sp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80988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23950" indent="-225425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573213" indent="-225425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22475" indent="-223838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4796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0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12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087EFD-5AD2-475F-85DB-EF74E5E49D8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IN" dirty="0"/>
              <a:t>1/55</a:t>
            </a:r>
          </a:p>
        </p:txBody>
      </p:sp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80988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23950" indent="-225425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573213" indent="-225425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22475" indent="-223838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4796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0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12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D07E6D-D45E-4E34-AD26-E0F28AB68B4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IN" dirty="0"/>
              <a:t>1/55</a:t>
            </a:r>
          </a:p>
        </p:txBody>
      </p:sp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30250" indent="-280988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23950" indent="-225425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573213" indent="-225425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22475" indent="-223838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4796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8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40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1275" indent="-223838" algn="ctr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D07E6D-D45E-4E34-AD26-E0F28AB68B4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1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31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762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87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03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201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5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7779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87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0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796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0317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2469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00038"/>
            <a:ext cx="89154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47838"/>
            <a:ext cx="89154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Picture 7" descr="group"/>
          <p:cNvPicPr>
            <a:picLocks noChangeAspect="1" noChangeArrowheads="1"/>
          </p:cNvPicPr>
          <p:nvPr userDrawn="1"/>
        </p:nvPicPr>
        <p:blipFill>
          <a:blip r:embed="rId16" cstate="print">
            <a:lum bright="14000" contrast="-2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Base" hidden="1"/>
          <p:cNvSpPr>
            <a:spLocks noChangeArrowheads="1"/>
          </p:cNvSpPr>
          <p:nvPr userDrawn="1"/>
        </p:nvSpPr>
        <p:spPr bwMode="auto">
          <a:xfrm>
            <a:off x="1651000" y="1525588"/>
            <a:ext cx="6604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noble.az/" TargetMode="External"/><Relationship Id="rId5" Type="http://schemas.openxmlformats.org/officeDocument/2006/relationships/hyperlink" Target="mailto:info@noble.az" TargetMode="Externa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0.jpeg"/><Relationship Id="rId3" Type="http://schemas.openxmlformats.org/officeDocument/2006/relationships/image" Target="../media/image54.png"/><Relationship Id="rId7" Type="http://schemas.openxmlformats.org/officeDocument/2006/relationships/hyperlink" Target="http://www.schiatti.eu/" TargetMode="External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jpe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jpeg"/><Relationship Id="rId11" Type="http://schemas.openxmlformats.org/officeDocument/2006/relationships/image" Target="../media/image58.png"/><Relationship Id="rId5" Type="http://schemas.openxmlformats.org/officeDocument/2006/relationships/image" Target="../media/image51.jpeg"/><Relationship Id="rId15" Type="http://schemas.openxmlformats.org/officeDocument/2006/relationships/image" Target="../media/image40.jpeg"/><Relationship Id="rId10" Type="http://schemas.openxmlformats.org/officeDocument/2006/relationships/hyperlink" Target="http://www.delamerie.com/home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57.jpeg"/><Relationship Id="rId1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gi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gi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gi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51000" y="2679394"/>
            <a:ext cx="6604000" cy="1323407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182F47"/>
              </a:gs>
              <a:gs pos="100000">
                <a:srgbClr val="336699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Noble Ltd.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ompany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rofile)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" y="6848546"/>
            <a:ext cx="9875520" cy="5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DISCLAIMER: This presentation has </a:t>
            </a:r>
            <a:r>
              <a:rPr lang="en-US" sz="1000" b="1" i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been prepared exclusively for the benefit and internal use of the recipient and does not carry any right of reproduction or disclosure. Neither this </a:t>
            </a:r>
            <a:r>
              <a:rPr lang="en-US" sz="1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presentation nor </a:t>
            </a:r>
            <a:r>
              <a:rPr lang="en-US" sz="1000" b="1" i="1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any of its contents maybe used for any other purpose without the prior written consent of </a:t>
            </a:r>
            <a:r>
              <a:rPr lang="en-US" sz="1000" b="1" i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Noble Ltd.</a:t>
            </a:r>
            <a:endParaRPr lang="en-US" sz="1000" b="1" i="1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62938830"/>
              </p:ext>
            </p:extLst>
          </p:nvPr>
        </p:nvGraphicFramePr>
        <p:xfrm>
          <a:off x="584200" y="1154112"/>
          <a:ext cx="2133600" cy="2133600"/>
        </p:xfrm>
        <a:graphic>
          <a:graphicData uri="http://schemas.openxmlformats.org/presentationml/2006/ole">
            <p:oleObj spid="_x0000_s3140" r:id="rId4" imgW="959742" imgH="959742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876800" y="4515016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200" dirty="0"/>
          </a:p>
          <a:p>
            <a:pPr marL="1139825" indent="-1139825" algn="l"/>
            <a:r>
              <a:rPr lang="en-US" sz="1200" b="1" i="1" dirty="0" smtClean="0"/>
              <a:t>Address</a:t>
            </a:r>
            <a:r>
              <a:rPr lang="ru-RU" sz="1200" b="1" i="1" dirty="0" smtClean="0"/>
              <a:t>:</a:t>
            </a:r>
            <a:r>
              <a:rPr lang="en-US" sz="1200" b="1" i="1" dirty="0"/>
              <a:t> </a:t>
            </a:r>
            <a:r>
              <a:rPr lang="en-US" sz="1200" b="1" i="1" dirty="0" smtClean="0"/>
              <a:t>	10 Rasul Rza Str, AZ1000, Baku, Azerbaijan</a:t>
            </a:r>
          </a:p>
          <a:p>
            <a:pPr marL="1139825" indent="-1139825" algn="l">
              <a:tabLst>
                <a:tab pos="854075" algn="l"/>
              </a:tabLst>
            </a:pPr>
            <a:r>
              <a:rPr lang="en-US" sz="1200" b="1" i="1" dirty="0" smtClean="0"/>
              <a:t>Phone</a:t>
            </a:r>
            <a:r>
              <a:rPr lang="ru-RU" sz="1200" b="1" i="1" dirty="0" smtClean="0"/>
              <a:t>:</a:t>
            </a:r>
            <a:r>
              <a:rPr lang="en-US" sz="1200" b="1" i="1" dirty="0"/>
              <a:t>	</a:t>
            </a:r>
            <a:r>
              <a:rPr lang="en-US" sz="1200" b="1" i="1" dirty="0" smtClean="0"/>
              <a:t>	+</a:t>
            </a:r>
            <a:r>
              <a:rPr lang="ru-RU" sz="1200" b="1" i="1" dirty="0" smtClean="0"/>
              <a:t>994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12 497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31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64</a:t>
            </a:r>
            <a:endParaRPr lang="en-US" sz="1200" b="1" i="1" dirty="0"/>
          </a:p>
          <a:p>
            <a:pPr marL="1139825" indent="-1139825" algn="l"/>
            <a:r>
              <a:rPr lang="en-US" sz="1200" b="1" i="1" dirty="0" smtClean="0"/>
              <a:t>Fax</a:t>
            </a:r>
            <a:r>
              <a:rPr lang="ru-RU" sz="1200" b="1" i="1" dirty="0" smtClean="0"/>
              <a:t>:</a:t>
            </a:r>
            <a:r>
              <a:rPr lang="en-US" sz="1200" b="1" i="1" dirty="0"/>
              <a:t>	</a:t>
            </a:r>
            <a:r>
              <a:rPr lang="en-US" sz="1200" b="1" i="1" dirty="0" smtClean="0"/>
              <a:t>+</a:t>
            </a:r>
            <a:r>
              <a:rPr lang="ru-RU" sz="1200" b="1" i="1" dirty="0" smtClean="0"/>
              <a:t>994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12 493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49</a:t>
            </a:r>
            <a:r>
              <a:rPr lang="en-US" sz="1200" b="1" i="1" dirty="0" smtClean="0"/>
              <a:t> </a:t>
            </a:r>
            <a:r>
              <a:rPr lang="ru-RU" sz="1200" b="1" i="1" dirty="0" smtClean="0"/>
              <a:t>98</a:t>
            </a:r>
            <a:endParaRPr lang="en-US" sz="1200" b="1" i="1" dirty="0" smtClean="0"/>
          </a:p>
          <a:p>
            <a:pPr marL="1139825" indent="-1139825" algn="l"/>
            <a:r>
              <a:rPr lang="en-US" sz="1200" b="1" i="1" dirty="0" smtClean="0"/>
              <a:t>E-mail</a:t>
            </a:r>
            <a:r>
              <a:rPr lang="en-US" sz="1200" b="1" i="1" dirty="0"/>
              <a:t>: </a:t>
            </a:r>
            <a:r>
              <a:rPr lang="en-US" sz="1200" b="1" i="1" dirty="0" smtClean="0"/>
              <a:t>	</a:t>
            </a:r>
            <a:r>
              <a:rPr lang="en-US" sz="1200" b="1" i="1" dirty="0" smtClean="0">
                <a:hlinkClick r:id="rId5"/>
              </a:rPr>
              <a:t>info@noble.az</a:t>
            </a:r>
            <a:endParaRPr lang="en-US" sz="1200" b="1" i="1" dirty="0"/>
          </a:p>
          <a:p>
            <a:pPr marL="1139825" indent="-1139825" algn="l"/>
            <a:r>
              <a:rPr lang="en-US" sz="1200" b="1" i="1" dirty="0" smtClean="0"/>
              <a:t>Web: 	</a:t>
            </a:r>
            <a:r>
              <a:rPr lang="en-US" sz="1200" b="1" i="1" dirty="0" smtClean="0">
                <a:hlinkClick r:id="rId6"/>
              </a:rPr>
              <a:t>www.noble.az</a:t>
            </a:r>
            <a:r>
              <a:rPr lang="en-US" sz="1200" b="1" i="1" dirty="0" smtClean="0"/>
              <a:t>   </a:t>
            </a:r>
            <a:endParaRPr lang="en-US" sz="1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114988" y="6411911"/>
            <a:ext cx="1814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Updated </a:t>
            </a:r>
            <a:r>
              <a:rPr lang="en-US" sz="1200" b="1" i="1" dirty="0" smtClean="0"/>
              <a:t>January 2015</a:t>
            </a:r>
          </a:p>
          <a:p>
            <a:endParaRPr lang="en-US" sz="1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126" y="196395"/>
            <a:ext cx="9906000" cy="6842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Philosophy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124200" y="3059112"/>
            <a:ext cx="3105975" cy="2041526"/>
          </a:xfrm>
          <a:prstGeom prst="ellipse">
            <a:avLst/>
          </a:prstGeom>
          <a:solidFill>
            <a:srgbClr val="DC241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95668" y="3135312"/>
            <a:ext cx="2800332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0" dirty="0" smtClean="0">
                <a:solidFill>
                  <a:srgbClr val="FFFFFF"/>
                </a:solidFill>
              </a:rPr>
              <a:t>Noble Ltd. is </a:t>
            </a:r>
          </a:p>
          <a:p>
            <a:pPr>
              <a:spcBef>
                <a:spcPct val="50000"/>
              </a:spcBef>
            </a:pPr>
            <a:r>
              <a:rPr lang="en-US" sz="1400" i="0" dirty="0" smtClean="0">
                <a:solidFill>
                  <a:srgbClr val="FFFFFF"/>
                </a:solidFill>
              </a:rPr>
              <a:t>a steady growing company</a:t>
            </a:r>
          </a:p>
          <a:p>
            <a:pPr>
              <a:spcBef>
                <a:spcPct val="50000"/>
              </a:spcBef>
            </a:pPr>
            <a:r>
              <a:rPr lang="en-US" sz="1400" i="0" dirty="0" smtClean="0">
                <a:solidFill>
                  <a:srgbClr val="FFFFFF"/>
                </a:solidFill>
              </a:rPr>
              <a:t> that currently offers c. </a:t>
            </a:r>
            <a:r>
              <a:rPr lang="en-US" sz="1400" i="0" dirty="0">
                <a:solidFill>
                  <a:srgbClr val="FFFFFF"/>
                </a:solidFill>
              </a:rPr>
              <a:t>70</a:t>
            </a:r>
            <a:r>
              <a:rPr lang="en-US" sz="1400" i="0" dirty="0" smtClean="0">
                <a:solidFill>
                  <a:srgbClr val="FFFFFF"/>
                </a:solidFill>
              </a:rPr>
              <a:t>%  </a:t>
            </a:r>
          </a:p>
          <a:p>
            <a:pPr>
              <a:spcBef>
                <a:spcPct val="50000"/>
              </a:spcBef>
            </a:pPr>
            <a:r>
              <a:rPr lang="en-US" sz="1400" i="0" dirty="0" smtClean="0">
                <a:solidFill>
                  <a:srgbClr val="FFFFFF"/>
                </a:solidFill>
              </a:rPr>
              <a:t>of preferred </a:t>
            </a:r>
            <a:r>
              <a:rPr lang="en-US" sz="1400" i="0" dirty="0">
                <a:solidFill>
                  <a:srgbClr val="FFFFFF"/>
                </a:solidFill>
              </a:rPr>
              <a:t>luxury </a:t>
            </a:r>
            <a:r>
              <a:rPr lang="en-US" sz="1400" i="0" dirty="0" smtClean="0">
                <a:solidFill>
                  <a:srgbClr val="FFFFFF"/>
                </a:solidFill>
              </a:rPr>
              <a:t>fashion </a:t>
            </a:r>
          </a:p>
          <a:p>
            <a:pPr>
              <a:spcBef>
                <a:spcPct val="50000"/>
              </a:spcBef>
            </a:pPr>
            <a:r>
              <a:rPr lang="en-US" sz="1400" i="0" dirty="0" smtClean="0">
                <a:solidFill>
                  <a:srgbClr val="FFFFFF"/>
                </a:solidFill>
              </a:rPr>
              <a:t>brands for men </a:t>
            </a:r>
          </a:p>
          <a:p>
            <a:pPr>
              <a:spcBef>
                <a:spcPct val="50000"/>
              </a:spcBef>
            </a:pPr>
            <a:r>
              <a:rPr lang="en-US" sz="1400" i="0" dirty="0" smtClean="0">
                <a:solidFill>
                  <a:srgbClr val="FFFFFF"/>
                </a:solidFill>
              </a:rPr>
              <a:t>in Azerbaijan</a:t>
            </a:r>
            <a:endParaRPr lang="en-US" sz="1400" i="0" dirty="0">
              <a:solidFill>
                <a:srgbClr val="FFFFFF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657600" y="1382712"/>
            <a:ext cx="2133600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57600" y="1394379"/>
            <a:ext cx="22126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0" dirty="0">
                <a:solidFill>
                  <a:schemeClr val="bg1"/>
                </a:solidFill>
              </a:rPr>
              <a:t>Strong operational  </a:t>
            </a:r>
            <a:r>
              <a:rPr lang="en-US" sz="1400" i="0" dirty="0" smtClean="0">
                <a:solidFill>
                  <a:schemeClr val="bg1"/>
                </a:solidFill>
              </a:rPr>
              <a:t> cash </a:t>
            </a:r>
            <a:r>
              <a:rPr lang="en-US" sz="1400" i="0" dirty="0">
                <a:solidFill>
                  <a:schemeClr val="bg1"/>
                </a:solidFill>
              </a:rPr>
              <a:t>flow to foster  </a:t>
            </a:r>
            <a:r>
              <a:rPr lang="en-US" sz="1400" i="0" dirty="0" smtClean="0">
                <a:solidFill>
                  <a:schemeClr val="bg1"/>
                </a:solidFill>
              </a:rPr>
              <a:t>  company growth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914400" y="1992312"/>
            <a:ext cx="2133600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76300" y="2034142"/>
            <a:ext cx="21717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0" dirty="0">
                <a:solidFill>
                  <a:schemeClr val="bg1"/>
                </a:solidFill>
              </a:rPr>
              <a:t>Strong synergies during project </a:t>
            </a:r>
            <a:r>
              <a:rPr lang="en-US" sz="1400" i="0" dirty="0" smtClean="0">
                <a:solidFill>
                  <a:schemeClr val="bg1"/>
                </a:solidFill>
              </a:rPr>
              <a:t>execution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6200" y="3748088"/>
            <a:ext cx="2209800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0500" y="3720069"/>
            <a:ext cx="20955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0" dirty="0">
                <a:solidFill>
                  <a:schemeClr val="bg1"/>
                </a:solidFill>
              </a:rPr>
              <a:t>Experienced </a:t>
            </a:r>
            <a:r>
              <a:rPr lang="en-US" sz="1400" i="0" dirty="0" smtClean="0">
                <a:solidFill>
                  <a:schemeClr val="bg1"/>
                </a:solidFill>
              </a:rPr>
              <a:t>management team with proven record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46760" y="5176838"/>
            <a:ext cx="2269490" cy="839787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38200" y="5299403"/>
            <a:ext cx="2095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0" dirty="0">
                <a:solidFill>
                  <a:schemeClr val="bg1"/>
                </a:solidFill>
              </a:rPr>
              <a:t>Engaged and </a:t>
            </a:r>
            <a:r>
              <a:rPr lang="en-US" sz="1400" i="0" dirty="0" smtClean="0">
                <a:solidFill>
                  <a:schemeClr val="bg1"/>
                </a:solidFill>
              </a:rPr>
              <a:t>committed workforce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586163" y="5983287"/>
            <a:ext cx="2292350" cy="96202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724275" y="6166971"/>
            <a:ext cx="2095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0" dirty="0">
                <a:solidFill>
                  <a:schemeClr val="bg1"/>
                </a:solidFill>
              </a:rPr>
              <a:t>Focus on </a:t>
            </a:r>
            <a:r>
              <a:rPr lang="en-US" sz="1400" i="0" dirty="0" smtClean="0">
                <a:solidFill>
                  <a:schemeClr val="bg1"/>
                </a:solidFill>
              </a:rPr>
              <a:t>strong financial </a:t>
            </a:r>
            <a:r>
              <a:rPr lang="en-US" sz="1400" i="0" dirty="0">
                <a:solidFill>
                  <a:schemeClr val="bg1"/>
                </a:solidFill>
              </a:rPr>
              <a:t>p</a:t>
            </a:r>
            <a:r>
              <a:rPr lang="en-US" sz="1400" i="0" dirty="0" smtClean="0">
                <a:solidFill>
                  <a:schemeClr val="bg1"/>
                </a:solidFill>
              </a:rPr>
              <a:t>erformance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553200" y="5421312"/>
            <a:ext cx="2133600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477000" y="5421312"/>
            <a:ext cx="22479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0" dirty="0" smtClean="0">
                <a:solidFill>
                  <a:schemeClr val="bg1"/>
                </a:solidFill>
              </a:rPr>
              <a:t>Long-standing relationships </a:t>
            </a:r>
            <a:r>
              <a:rPr lang="en-US" sz="1400" i="0" dirty="0">
                <a:solidFill>
                  <a:schemeClr val="bg1"/>
                </a:solidFill>
              </a:rPr>
              <a:t>with the elite client base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324600" y="1916112"/>
            <a:ext cx="2133600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248400" y="1992312"/>
            <a:ext cx="2324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0" dirty="0" smtClean="0">
                <a:solidFill>
                  <a:schemeClr val="bg1"/>
                </a:solidFill>
              </a:rPr>
              <a:t>Leading market </a:t>
            </a:r>
            <a:br>
              <a:rPr lang="en-US" sz="1400" i="0" dirty="0" smtClean="0">
                <a:solidFill>
                  <a:schemeClr val="bg1"/>
                </a:solidFill>
              </a:rPr>
            </a:br>
            <a:r>
              <a:rPr lang="en-US" sz="1400" i="0" dirty="0" smtClean="0">
                <a:solidFill>
                  <a:schemeClr val="bg1"/>
                </a:solidFill>
              </a:rPr>
              <a:t>share </a:t>
            </a:r>
            <a:r>
              <a:rPr lang="en-US" sz="1400" i="0" dirty="0">
                <a:solidFill>
                  <a:schemeClr val="bg1"/>
                </a:solidFill>
              </a:rPr>
              <a:t>p</a:t>
            </a:r>
            <a:r>
              <a:rPr lang="en-US" sz="1400" i="0" dirty="0" smtClean="0">
                <a:solidFill>
                  <a:schemeClr val="bg1"/>
                </a:solidFill>
              </a:rPr>
              <a:t>osition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162800" y="3684031"/>
            <a:ext cx="2133600" cy="762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124700" y="3668712"/>
            <a:ext cx="22479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i="0" dirty="0">
                <a:solidFill>
                  <a:schemeClr val="bg1"/>
                </a:solidFill>
              </a:rPr>
              <a:t>Strong and recognizable brands </a:t>
            </a:r>
            <a:r>
              <a:rPr lang="en-US" sz="1400" i="0" dirty="0" smtClean="0">
                <a:solidFill>
                  <a:schemeClr val="bg1"/>
                </a:solidFill>
              </a:rPr>
              <a:t>only</a:t>
            </a:r>
            <a:endParaRPr lang="en-US" sz="1400" i="0" dirty="0">
              <a:solidFill>
                <a:schemeClr val="bg1"/>
              </a:solidFill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2477199">
            <a:off x="2911879" y="2654675"/>
            <a:ext cx="708025" cy="647938"/>
          </a:xfrm>
          <a:prstGeom prst="rightArrow">
            <a:avLst>
              <a:gd name="adj1" fmla="val 56491"/>
              <a:gd name="adj2" fmla="val 41245"/>
            </a:avLst>
          </a:prstGeom>
          <a:gradFill flip="none" rotWithShape="1">
            <a:gsLst>
              <a:gs pos="0">
                <a:srgbClr val="F2B800">
                  <a:shade val="30000"/>
                  <a:satMod val="115000"/>
                </a:srgbClr>
              </a:gs>
              <a:gs pos="50000">
                <a:srgbClr val="F2B800">
                  <a:shade val="67500"/>
                  <a:satMod val="115000"/>
                </a:srgbClr>
              </a:gs>
              <a:gs pos="100000">
                <a:srgbClr val="F2B8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2362200" y="3795594"/>
            <a:ext cx="708025" cy="647938"/>
          </a:xfrm>
          <a:prstGeom prst="rightArrow">
            <a:avLst>
              <a:gd name="adj1" fmla="val 56491"/>
              <a:gd name="adj2" fmla="val 41245"/>
            </a:avLst>
          </a:prstGeom>
          <a:gradFill flip="none" rotWithShape="1">
            <a:gsLst>
              <a:gs pos="0">
                <a:srgbClr val="F2B800">
                  <a:shade val="30000"/>
                  <a:satMod val="115000"/>
                </a:srgbClr>
              </a:gs>
              <a:gs pos="50000">
                <a:srgbClr val="F2B800">
                  <a:shade val="67500"/>
                  <a:satMod val="115000"/>
                </a:srgbClr>
              </a:gs>
              <a:gs pos="100000">
                <a:srgbClr val="F2B8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 rot="5400000">
            <a:off x="4370387" y="2327156"/>
            <a:ext cx="708025" cy="647938"/>
          </a:xfrm>
          <a:prstGeom prst="rightArrow">
            <a:avLst>
              <a:gd name="adj1" fmla="val 56491"/>
              <a:gd name="adj2" fmla="val 41245"/>
            </a:avLst>
          </a:prstGeom>
          <a:gradFill flip="none" rotWithShape="1">
            <a:gsLst>
              <a:gs pos="0">
                <a:srgbClr val="F2B800">
                  <a:shade val="30000"/>
                  <a:satMod val="115000"/>
                </a:srgbClr>
              </a:gs>
              <a:gs pos="50000">
                <a:srgbClr val="F2B800">
                  <a:shade val="67500"/>
                  <a:satMod val="115000"/>
                </a:srgbClr>
              </a:gs>
              <a:gs pos="100000">
                <a:srgbClr val="F2B8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rot="16200000">
            <a:off x="4384675" y="5200530"/>
            <a:ext cx="708025" cy="647938"/>
          </a:xfrm>
          <a:prstGeom prst="rightArrow">
            <a:avLst>
              <a:gd name="adj1" fmla="val 56491"/>
              <a:gd name="adj2" fmla="val 41245"/>
            </a:avLst>
          </a:prstGeom>
          <a:gradFill flip="none" rotWithShape="1">
            <a:gsLst>
              <a:gs pos="0">
                <a:srgbClr val="F2B800">
                  <a:shade val="30000"/>
                  <a:satMod val="115000"/>
                </a:srgbClr>
              </a:gs>
              <a:gs pos="50000">
                <a:srgbClr val="F2B800">
                  <a:shade val="67500"/>
                  <a:satMod val="115000"/>
                </a:srgbClr>
              </a:gs>
              <a:gs pos="100000">
                <a:srgbClr val="F2B8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 rot="19564482">
            <a:off x="2941656" y="4817894"/>
            <a:ext cx="708025" cy="647938"/>
          </a:xfrm>
          <a:prstGeom prst="rightArrow">
            <a:avLst>
              <a:gd name="adj1" fmla="val 56491"/>
              <a:gd name="adj2" fmla="val 41245"/>
            </a:avLst>
          </a:prstGeom>
          <a:gradFill flip="none" rotWithShape="1">
            <a:gsLst>
              <a:gs pos="0">
                <a:srgbClr val="F2B800">
                  <a:shade val="30000"/>
                  <a:satMod val="115000"/>
                </a:srgbClr>
              </a:gs>
              <a:gs pos="50000">
                <a:srgbClr val="F2B800">
                  <a:shade val="67500"/>
                  <a:satMod val="115000"/>
                </a:srgbClr>
              </a:gs>
              <a:gs pos="100000">
                <a:srgbClr val="F2B8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 rot="12902368">
            <a:off x="5989242" y="4727648"/>
            <a:ext cx="708025" cy="647938"/>
          </a:xfrm>
          <a:prstGeom prst="rightArrow">
            <a:avLst>
              <a:gd name="adj1" fmla="val 56491"/>
              <a:gd name="adj2" fmla="val 41245"/>
            </a:avLst>
          </a:prstGeom>
          <a:gradFill flip="none" rotWithShape="1">
            <a:gsLst>
              <a:gs pos="0">
                <a:srgbClr val="F2B800">
                  <a:shade val="30000"/>
                  <a:satMod val="115000"/>
                </a:srgbClr>
              </a:gs>
              <a:gs pos="50000">
                <a:srgbClr val="F2B800">
                  <a:shade val="67500"/>
                  <a:satMod val="115000"/>
                </a:srgbClr>
              </a:gs>
              <a:gs pos="100000">
                <a:srgbClr val="F2B8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 rot="10800000">
            <a:off x="6378575" y="3795594"/>
            <a:ext cx="708025" cy="647938"/>
          </a:xfrm>
          <a:prstGeom prst="rightArrow">
            <a:avLst>
              <a:gd name="adj1" fmla="val 56491"/>
              <a:gd name="adj2" fmla="val 41245"/>
            </a:avLst>
          </a:prstGeom>
          <a:gradFill flip="none" rotWithShape="1">
            <a:gsLst>
              <a:gs pos="0">
                <a:srgbClr val="F2B800">
                  <a:shade val="30000"/>
                  <a:satMod val="115000"/>
                </a:srgbClr>
              </a:gs>
              <a:gs pos="50000">
                <a:srgbClr val="F2B800">
                  <a:shade val="67500"/>
                  <a:satMod val="115000"/>
                </a:srgbClr>
              </a:gs>
              <a:gs pos="100000">
                <a:srgbClr val="F2B8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 rot="8516152">
            <a:off x="5803014" y="2646192"/>
            <a:ext cx="708025" cy="647938"/>
          </a:xfrm>
          <a:prstGeom prst="rightArrow">
            <a:avLst>
              <a:gd name="adj1" fmla="val 56491"/>
              <a:gd name="adj2" fmla="val 41245"/>
            </a:avLst>
          </a:prstGeom>
          <a:gradFill flip="none" rotWithShape="1">
            <a:gsLst>
              <a:gs pos="0">
                <a:srgbClr val="F2B800">
                  <a:shade val="30000"/>
                  <a:satMod val="115000"/>
                </a:srgbClr>
              </a:gs>
              <a:gs pos="50000">
                <a:srgbClr val="F2B800">
                  <a:shade val="67500"/>
                  <a:satMod val="115000"/>
                </a:srgbClr>
              </a:gs>
              <a:gs pos="100000">
                <a:srgbClr val="F2B8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7295656"/>
              </p:ext>
            </p:extLst>
          </p:nvPr>
        </p:nvGraphicFramePr>
        <p:xfrm>
          <a:off x="6531" y="0"/>
          <a:ext cx="1143000" cy="1143000"/>
        </p:xfrm>
        <a:graphic>
          <a:graphicData uri="http://schemas.openxmlformats.org/presentationml/2006/ole">
            <p:oleObj spid="_x0000_s151578" r:id="rId3" imgW="959742" imgH="959742" progId="">
              <p:embed/>
            </p:oleObj>
          </a:graphicData>
        </a:graphic>
      </p:graphicFrame>
      <p:pic>
        <p:nvPicPr>
          <p:cNvPr id="32" name="Picture 14" descr="C:\Program Files (x86)\Microsoft Office\MEDIA\OFFICE14\Lines\BD10358_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5512"/>
            <a:ext cx="8686800" cy="1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71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807369" y="2867765"/>
            <a:ext cx="6291263" cy="1754294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182F47"/>
              </a:gs>
              <a:gs pos="100000">
                <a:srgbClr val="336699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Market Overview</a:t>
            </a:r>
          </a:p>
          <a:p>
            <a:pPr eaLnBrk="1" hangingPunct="1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844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28600" y="1216024"/>
            <a:ext cx="93726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/>
              <a:t>Rapid market development in the sector of luxury goods and services in Azerbaijan.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/>
              <a:t>Approx. 70% of </a:t>
            </a:r>
            <a:r>
              <a:rPr lang="en-US" sz="1800" dirty="0"/>
              <a:t>preferred luxury fashion </a:t>
            </a:r>
            <a:r>
              <a:rPr lang="en-US" sz="1800" dirty="0" smtClean="0"/>
              <a:t>brands for men are franchised by Noble Ltd.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/>
              <a:t>In our humble opinion, in the next 5 years we will witness at least a 7-8% growth trend in this particular market niche.</a:t>
            </a: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/>
              <a:t>The biggest risk factor, as we see it at this point, is a micro- and macro-economical stability. While the manageability of this risk on the part of Noble is not very high, we believe that the probability of this risk is medium.</a:t>
            </a:r>
            <a:endParaRPr lang="en-US" sz="1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182562"/>
            <a:ext cx="9677400" cy="666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 Overview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6451067"/>
              </p:ext>
            </p:extLst>
          </p:nvPr>
        </p:nvGraphicFramePr>
        <p:xfrm>
          <a:off x="0" y="26987"/>
          <a:ext cx="1143000" cy="1143000"/>
        </p:xfrm>
        <a:graphic>
          <a:graphicData uri="http://schemas.openxmlformats.org/presentationml/2006/ole">
            <p:oleObj spid="_x0000_s149543" r:id="rId3" imgW="959742" imgH="959742" progId="">
              <p:embed/>
            </p:oleObj>
          </a:graphicData>
        </a:graphic>
      </p:graphicFrame>
      <p:pic>
        <p:nvPicPr>
          <p:cNvPr id="5" name="Picture 14" descr="C:\Program Files (x86)\Microsoft Office\MEDIA\OFFICE14\Lines\BD10358_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5512"/>
            <a:ext cx="8686800" cy="1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78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807369" y="2867765"/>
            <a:ext cx="6291263" cy="1754294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182F47"/>
              </a:gs>
              <a:gs pos="100000">
                <a:srgbClr val="336699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Back-up Slides</a:t>
            </a:r>
          </a:p>
          <a:p>
            <a:pPr eaLnBrk="1" hangingPunct="1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44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noble.az/en/images/stories/brionimags/1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296"/>
            <a:ext cx="5823346" cy="4658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30712"/>
            <a:ext cx="3368519" cy="26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54312"/>
            <a:ext cx="274320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lapromenademag.files.wordpress.com/2011/11/1_brioni-logo.png?w=8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06512"/>
            <a:ext cx="3009225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9" y="4049712"/>
            <a:ext cx="207264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5371207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54648" r:id="rId8" imgW="959742" imgH="95974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329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apromenademag.files.wordpress.com/2011/11/1_brioni-logo.png?w=8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06512"/>
            <a:ext cx="3009225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1739843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59760" r:id="rId4" imgW="959742" imgH="959742" progId="">
              <p:embed/>
            </p:oleObj>
          </a:graphicData>
        </a:graphic>
      </p:graphicFrame>
      <p:pic>
        <p:nvPicPr>
          <p:cNvPr id="159747" name="Picture 3" descr="C:\Users\Admin\Desktop\2014-04-22\HUS_8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96912"/>
            <a:ext cx="5784483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8" name="Picture 4" descr="C:\Users\Admin\Desktop\2014-04-22\HUS_86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57" y="3592512"/>
            <a:ext cx="4703885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9" name="Picture 5" descr="C:\Users\Admin\Desktop\2014-04-22\HUS_86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3" y="4583112"/>
            <a:ext cx="3657600" cy="2429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123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856"/>
            <a:ext cx="6009216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06544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13" y="3378472"/>
            <a:ext cx="3028587" cy="227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13" y="5335268"/>
            <a:ext cx="2654724" cy="19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http://vector.me/files/images/8/1/813077/stefano_ricc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06511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5371207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55672" r:id="rId8" imgW="959742" imgH="95974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289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vector.me/files/images/8/1/813077/stefano_ricc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06511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9991175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60785" r:id="rId4" imgW="959742" imgH="959742" progId="">
              <p:embed/>
            </p:oleObj>
          </a:graphicData>
        </a:graphic>
      </p:graphicFrame>
      <p:pic>
        <p:nvPicPr>
          <p:cNvPr id="160773" name="Picture 5" descr="C:\Users\Admin\Desktop\2014-04-22\HUS_5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06" y="3744912"/>
            <a:ext cx="5260846" cy="3157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4" name="Picture 6" descr="C:\Users\Admin\Desktop\2014-04-22\HUS_5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1" y="4354512"/>
            <a:ext cx="1692275" cy="2547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4" name="Picture 16" descr="C:\Users\Admin\Desktop\2014-04-22\IMG_30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9" y="468312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36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5371207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56703" r:id="rId3" imgW="959742" imgH="959742" progId="">
              <p:embed/>
            </p:oleObj>
          </a:graphicData>
        </a:graphic>
      </p:graphicFrame>
      <p:pic>
        <p:nvPicPr>
          <p:cNvPr id="1566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112"/>
            <a:ext cx="4756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56" y="3087115"/>
            <a:ext cx="4419600" cy="294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90" name="Picture 18" descr="C:\Users\USER\AppData\Local\Microsoft\Windows\Temporary Internet Files\Content.Outlook\NBB8MEVM\IM_0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559395"/>
            <a:ext cx="4038600" cy="2690717"/>
          </a:xfrm>
          <a:prstGeom prst="rect">
            <a:avLst/>
          </a:prstGeom>
          <a:noFill/>
        </p:spPr>
      </p:pic>
      <p:pic>
        <p:nvPicPr>
          <p:cNvPr id="9" name="Picture 29" descr="C:\Users\Admin\Desktop\2014-04-22\Canali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11212"/>
            <a:ext cx="23622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1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8855459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61806" r:id="rId3" imgW="959742" imgH="959742" progId="">
              <p:embed/>
            </p:oleObj>
          </a:graphicData>
        </a:graphic>
      </p:graphicFrame>
      <p:pic>
        <p:nvPicPr>
          <p:cNvPr id="161796" name="Picture 4" descr="C:\Users\Admin\Desktop\2014-04-22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0423"/>
            <a:ext cx="4409669" cy="2939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7" name="Picture 5" descr="C:\Users\Admin\Desktop\2014-04-22\IMG_3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427587"/>
            <a:ext cx="3419069" cy="2278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8" name="Picture 6" descr="C:\Users\Admin\Desktop\2014-04-22\IMG_3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61" y="3440112"/>
            <a:ext cx="4218421" cy="2811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54982451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61807" r:id="rId7" imgW="959742" imgH="959742" progId="">
              <p:embed/>
            </p:oleObj>
          </a:graphicData>
        </a:graphic>
      </p:graphicFrame>
      <p:pic>
        <p:nvPicPr>
          <p:cNvPr id="9" name="Picture 29" descr="C:\Users\Admin\Desktop\2014-04-22\Canali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11212"/>
            <a:ext cx="23622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72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11312"/>
            <a:ext cx="9296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 algn="l">
              <a:buFont typeface="Wingdings" pitchFamily="2" charset="2"/>
              <a:buChar char="v"/>
            </a:pPr>
            <a:r>
              <a:rPr lang="en-US" sz="3200" dirty="0" smtClean="0"/>
              <a:t>Briefly about us</a:t>
            </a:r>
          </a:p>
          <a:p>
            <a:pPr marL="808038" indent="-808038" algn="l">
              <a:buFont typeface="Wingdings" pitchFamily="2" charset="2"/>
              <a:buChar char="v"/>
            </a:pPr>
            <a:endParaRPr lang="en-US" sz="3200" dirty="0" smtClean="0"/>
          </a:p>
          <a:p>
            <a:pPr marL="808038" indent="-808038" algn="l">
              <a:buFont typeface="Wingdings" pitchFamily="2" charset="2"/>
              <a:buChar char="v"/>
            </a:pPr>
            <a:r>
              <a:rPr lang="en-US" sz="3200" dirty="0" smtClean="0"/>
              <a:t>Activity timeline &amp; look-ahead</a:t>
            </a:r>
          </a:p>
          <a:p>
            <a:pPr marL="808038" indent="-808038" algn="l">
              <a:buFont typeface="Wingdings" pitchFamily="2" charset="2"/>
              <a:buChar char="v"/>
            </a:pPr>
            <a:endParaRPr lang="en-US" sz="3200" dirty="0"/>
          </a:p>
          <a:p>
            <a:pPr marL="808038" indent="-808038" algn="l">
              <a:buFont typeface="Wingdings" pitchFamily="2" charset="2"/>
              <a:buChar char="v"/>
            </a:pPr>
            <a:r>
              <a:rPr lang="en-US" sz="3200" dirty="0" smtClean="0"/>
              <a:t>Vision, values and business philosophy</a:t>
            </a:r>
          </a:p>
          <a:p>
            <a:pPr marL="808038" indent="-808038" algn="l">
              <a:buFont typeface="Wingdings" pitchFamily="2" charset="2"/>
              <a:buChar char="v"/>
            </a:pPr>
            <a:endParaRPr lang="en-US" sz="3200" dirty="0" smtClean="0"/>
          </a:p>
          <a:p>
            <a:pPr marL="808038" indent="-808038" algn="l">
              <a:buFont typeface="Wingdings" pitchFamily="2" charset="2"/>
              <a:buChar char="v"/>
            </a:pPr>
            <a:r>
              <a:rPr lang="en-US" sz="3200" dirty="0" smtClean="0"/>
              <a:t>Market overview</a:t>
            </a:r>
          </a:p>
          <a:p>
            <a:pPr marL="808038" indent="-808038" algn="l">
              <a:buFont typeface="Wingdings" pitchFamily="2" charset="2"/>
              <a:buChar char="v"/>
            </a:pPr>
            <a:endParaRPr lang="en-US" sz="3200" dirty="0" smtClean="0"/>
          </a:p>
          <a:p>
            <a:pPr marL="808038" indent="-808038" algn="l">
              <a:buFont typeface="Wingdings" pitchFamily="2" charset="2"/>
              <a:buChar char="v"/>
            </a:pPr>
            <a:r>
              <a:rPr lang="en-US" sz="3200" dirty="0" smtClean="0"/>
              <a:t>Back-up slides</a:t>
            </a:r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82562"/>
            <a:ext cx="9829800" cy="666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4075493"/>
              </p:ext>
            </p:extLst>
          </p:nvPr>
        </p:nvGraphicFramePr>
        <p:xfrm>
          <a:off x="0" y="26987"/>
          <a:ext cx="1143000" cy="1143000"/>
        </p:xfrm>
        <a:graphic>
          <a:graphicData uri="http://schemas.openxmlformats.org/presentationml/2006/ole">
            <p:oleObj spid="_x0000_s145454" r:id="rId3" imgW="959742" imgH="959742" progId="">
              <p:embed/>
            </p:oleObj>
          </a:graphicData>
        </a:graphic>
      </p:graphicFrame>
      <p:pic>
        <p:nvPicPr>
          <p:cNvPr id="7" name="Picture 14" descr="C:\Program Files (x86)\Microsoft Office\MEDIA\OFFICE14\Lines\BD10358_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5512"/>
            <a:ext cx="8686800" cy="1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08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98340875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62832" r:id="rId3" imgW="959742" imgH="959742" progId="">
              <p:embed/>
            </p:oleObj>
          </a:graphicData>
        </a:graphic>
      </p:graphicFrame>
      <p:pic>
        <p:nvPicPr>
          <p:cNvPr id="162818" name="Picture 2" descr="C:\Users\Admin\Desktop\2014-04-22\Umber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43" y="1230312"/>
            <a:ext cx="258445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C:\Users\Admin\Desktop\2014-04-22\IMG_3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35112"/>
            <a:ext cx="2732314" cy="1820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4" name="Picture 8" descr="C:\Users\Admin\Desktop\2014-04-22\IMG_3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16" y="3917013"/>
            <a:ext cx="3095484" cy="2062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7" name="Picture 11" descr="C:\Users\Admin\Desktop\2014-04-22\IMG-20140625-WA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96912"/>
            <a:ext cx="2791092" cy="4961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8" name="Picture 12" descr="C:\Users\Admin\Desktop\2014-04-22\IMG_30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4772"/>
            <a:ext cx="4256276" cy="2836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42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8541249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63853" r:id="rId3" imgW="959742" imgH="959742" progId="">
              <p:embed/>
            </p:oleObj>
          </a:graphicData>
        </a:graphic>
      </p:graphicFrame>
      <p:pic>
        <p:nvPicPr>
          <p:cNvPr id="163842" name="Picture 2" descr="C:\Users\Admin\Desktop\2014-04-22\hettabretz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7312"/>
            <a:ext cx="2038350" cy="107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4" name="Picture 4" descr="C:\Users\Admin\Desktop\2014-04-22\IMG_3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06512"/>
            <a:ext cx="4220076" cy="2813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5" name="Picture 5" descr="C:\Users\Admin\Desktop\2014-04-22\IMG_3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28" y="4506912"/>
            <a:ext cx="2817020" cy="1878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8" name="Picture 8" descr="C:\Users\Admin\Desktop\2014-04-22\IMG-20140625-WA0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111"/>
            <a:ext cx="3124200" cy="5554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9" name="Picture 9" descr="C:\Users\Admin\Desktop\2014-04-22\IMG_3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8" y="4423567"/>
            <a:ext cx="4210051" cy="2806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34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752634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64878" r:id="rId3" imgW="959742" imgH="959742" progId="">
              <p:embed/>
            </p:oleObj>
          </a:graphicData>
        </a:graphic>
      </p:graphicFrame>
      <p:pic>
        <p:nvPicPr>
          <p:cNvPr id="164866" name="Picture 2" descr="C:\Users\Admin\Desktop\2014-04-22\Angelo Galasso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458912"/>
            <a:ext cx="2076450" cy="11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0" name="Picture 6" descr="C:\Users\Admin\Desktop\2014-04-22\IMG-20140625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5912"/>
            <a:ext cx="2871787" cy="5105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1" name="Picture 7" descr="C:\Users\Admin\Desktop\2014-04-22\IMG_3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7" y="4278312"/>
            <a:ext cx="4343401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2" name="Picture 8" descr="C:\Users\Admin\Desktop\2014-04-22\IMG_30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1" y="1458912"/>
            <a:ext cx="3957639" cy="2638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3" name="Picture 9" descr="C:\Users\Admin\Desktop\2014-04-22\IMG_30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89424"/>
            <a:ext cx="4326733" cy="2884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0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07413235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65900" r:id="rId3" imgW="959742" imgH="959742" progId="">
              <p:embed/>
            </p:oleObj>
          </a:graphicData>
        </a:graphic>
      </p:graphicFrame>
      <p:pic>
        <p:nvPicPr>
          <p:cNvPr id="165890" name="Picture 2" descr="C:\Users\Admin\Desktop\2014-04-22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7" y="468312"/>
            <a:ext cx="4172480" cy="312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2" name="Picture 4" descr="C:\Users\Admin\Desktop\2014-04-22\IMG_3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0" y="3821112"/>
            <a:ext cx="4953000" cy="330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3" name="Picture 5" descr="C:\Users\Admin\Desktop\2014-04-22\IMG_3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94709"/>
            <a:ext cx="3004443" cy="2002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4" name="Picture 6" descr="C:\Users\Admin\Desktop\2014-04-22\IMG_30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31" y="4558957"/>
            <a:ext cx="3117569" cy="2078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6" name="Picture 8" descr="C:\Users\Admin\Desktop\2014-04-22\castello-doro-logo-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2767"/>
            <a:ext cx="2912482" cy="885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03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516"/>
            <a:ext cx="4454260" cy="53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http://ts3.mm.bing.net/th?id=H.4851316884440018&amp;pid=1.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2112"/>
            <a:ext cx="4286245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70" y="4049712"/>
            <a:ext cx="3680459" cy="306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8063"/>
            <a:ext cx="3406139" cy="283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5371207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57720" r:id="rId7" imgW="959742" imgH="95974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942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apromenademag.files.wordpress.com/2011/11/1_brioni-logo.png?w=8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85" y="1349279"/>
            <a:ext cx="2008559" cy="76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vector.me/files/images/8/1/813077/stefano_ricc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154611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ts3.mm.bing.net/th?id=H.4851316884440018&amp;pid=1.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1" y="1154112"/>
            <a:ext cx="3006903" cy="962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hettabretz.eu/img/intromo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20" y="3781067"/>
            <a:ext cx="2047875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schiatti.eu/img/logo-schiatti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26111"/>
            <a:ext cx="2619375" cy="91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ww.strabello.it/wp-content/uploads/2012/06/Logo-Massimo-Sforz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17" y="2790030"/>
            <a:ext cx="2427090" cy="2157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De Lamerie Limite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811940"/>
            <a:ext cx="2479075" cy="904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5371207"/>
              </p:ext>
            </p:extLst>
          </p:nvPr>
        </p:nvGraphicFramePr>
        <p:xfrm>
          <a:off x="8610600" y="88900"/>
          <a:ext cx="1168400" cy="1168400"/>
        </p:xfrm>
        <a:graphic>
          <a:graphicData uri="http://schemas.openxmlformats.org/presentationml/2006/ole">
            <p:oleObj spid="_x0000_s158750" r:id="rId12" imgW="959742" imgH="959742" progId="">
              <p:embed/>
            </p:oleObj>
          </a:graphicData>
        </a:graphic>
      </p:graphicFrame>
      <p:pic>
        <p:nvPicPr>
          <p:cNvPr id="158742" name="Picture 22" descr="C:\Users\Admin\Desktop\2014-04-22\Umber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" y="2444750"/>
            <a:ext cx="2107806" cy="1103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43" name="Picture 23" descr="C:\Users\Admin\Desktop\2014-04-22\castello-doro-logo-2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91" y="2526585"/>
            <a:ext cx="2066925" cy="62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45" name="Picture 25" descr="C:\Users\Admin\Desktop\2014-04-22\Angelo Galasso_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9" y="3918743"/>
            <a:ext cx="2076450" cy="11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46" name="Picture 26" descr="C:\Users\Admin\Desktop\2014-04-22\Canali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17" y="1243886"/>
            <a:ext cx="2287683" cy="1439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71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77912"/>
            <a:ext cx="9525000" cy="6172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Founded in 1999.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Owned by private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entrepreneurs.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Started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multi-brand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shop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exclusive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Italian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apparel.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Today running 14 premium-class fashion shops in the center of Baku representing such renown Italian brands as </a:t>
            </a:r>
            <a:r>
              <a:rPr lang="it-IT" sz="1600" b="1" i="1" dirty="0" smtClean="0">
                <a:latin typeface="Arial" pitchFamily="34" charset="0"/>
                <a:cs typeface="Arial" pitchFamily="34" charset="0"/>
              </a:rPr>
              <a:t>Brioni, Stefano Ricci, Canali, Artioli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i="1" dirty="0" smtClean="0">
                <a:latin typeface="Arial" pitchFamily="34" charset="0"/>
                <a:cs typeface="Arial" pitchFamily="34" charset="0"/>
              </a:rPr>
              <a:t>Angelo Galaso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az-Latn-AZ" sz="1600" b="1" i="1" dirty="0" smtClean="0">
                <a:latin typeface="Arial" pitchFamily="34" charset="0"/>
                <a:cs typeface="Arial" pitchFamily="34" charset="0"/>
              </a:rPr>
              <a:t>Umberto Bilancioni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Castello D’Oro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i="1" dirty="0" smtClean="0">
                <a:latin typeface="Arial" pitchFamily="34" charset="0"/>
                <a:cs typeface="Arial" pitchFamily="34" charset="0"/>
              </a:rPr>
              <a:t>Hettabretz, Schiatti, Rossini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and others.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Also representing </a:t>
            </a:r>
            <a:r>
              <a:rPr lang="it-IT" sz="1600" b="1" i="1" dirty="0" smtClean="0">
                <a:latin typeface="Arial" pitchFamily="34" charset="0"/>
                <a:cs typeface="Arial" pitchFamily="34" charset="0"/>
              </a:rPr>
              <a:t>De Lamerie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the world-famous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manufacturer of the finest china, crystal and silver tableware; and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Braganti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supplier for Faberge.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Total 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of employees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87.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client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base by c. 10% p.a. in the past 3 years through delivering top quality customer service, conducting a thorough analysis of customer demand, 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moving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level of partnership with premium-class Italian brands,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securing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Noble’s exclusive franchising rights in Azerbaijan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Currently executing a large-scale project in Baku and appraising a number of medium/large scale projects in Azerbaijan, Turkey and Russia.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562"/>
            <a:ext cx="9220200" cy="6667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Briefly About Us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4213391"/>
              </p:ext>
            </p:extLst>
          </p:nvPr>
        </p:nvGraphicFramePr>
        <p:xfrm>
          <a:off x="6531" y="0"/>
          <a:ext cx="1143000" cy="1143000"/>
        </p:xfrm>
        <a:graphic>
          <a:graphicData uri="http://schemas.openxmlformats.org/presentationml/2006/ole">
            <p:oleObj spid="_x0000_s4169" r:id="rId4" imgW="959742" imgH="959742" progId="">
              <p:embed/>
            </p:oleObj>
          </a:graphicData>
        </a:graphic>
      </p:graphicFrame>
      <p:pic>
        <p:nvPicPr>
          <p:cNvPr id="11" name="Picture 14" descr="C:\Program Files (x86)\Microsoft Office\MEDIA\OFFICE14\Lines\BD10358_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5512"/>
            <a:ext cx="8686800" cy="1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807369" y="2867765"/>
            <a:ext cx="6291263" cy="1754294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182F47"/>
              </a:gs>
              <a:gs pos="100000">
                <a:srgbClr val="336699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Activity Timeline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&amp;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Look-Ahead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27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844762394"/>
              </p:ext>
            </p:extLst>
          </p:nvPr>
        </p:nvGraphicFramePr>
        <p:xfrm>
          <a:off x="228600" y="1535112"/>
          <a:ext cx="9525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182562"/>
            <a:ext cx="8686800" cy="666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Activity Milestones and Look-Ahead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5659297"/>
              </p:ext>
            </p:extLst>
          </p:nvPr>
        </p:nvGraphicFramePr>
        <p:xfrm>
          <a:off x="0" y="26987"/>
          <a:ext cx="1143000" cy="1143000"/>
        </p:xfrm>
        <a:graphic>
          <a:graphicData uri="http://schemas.openxmlformats.org/presentationml/2006/ole">
            <p:oleObj spid="_x0000_s152604" r:id="rId8" imgW="959742" imgH="959742" progId="">
              <p:embed/>
            </p:oleObj>
          </a:graphicData>
        </a:graphic>
      </p:graphicFrame>
      <p:pic>
        <p:nvPicPr>
          <p:cNvPr id="6" name="Picture 14" descr="C:\Program Files (x86)\Microsoft Office\MEDIA\OFFICE14\Lines\BD10358_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5512"/>
            <a:ext cx="8686800" cy="1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676400" y="6107112"/>
            <a:ext cx="7924800" cy="533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retail activities / operations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7848600" y="1458912"/>
            <a:ext cx="381000" cy="3048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2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6129" y="1458912"/>
            <a:ext cx="2762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Luxury Fashion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Project -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Baku, Az)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5371207"/>
              </p:ext>
            </p:extLst>
          </p:nvPr>
        </p:nvGraphicFramePr>
        <p:xfrm>
          <a:off x="8610600" y="88375"/>
          <a:ext cx="1168400" cy="1168400"/>
        </p:xfrm>
        <a:graphic>
          <a:graphicData uri="http://schemas.openxmlformats.org/presentationml/2006/ole">
            <p:oleObj spid="_x0000_s153628" r:id="rId3" imgW="959742" imgH="959742" progId="">
              <p:embed/>
            </p:oleObj>
          </a:graphicData>
        </a:graphic>
      </p:graphicFrame>
      <p:pic>
        <p:nvPicPr>
          <p:cNvPr id="153615" name="Picture 15" descr="C:\Users\Admin\Desktop\2014-04-2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2" y="729390"/>
            <a:ext cx="4958556" cy="3305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6" name="Picture 16" descr="C:\Users\Admin\Desktop\2014-04-22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78" y="3059112"/>
            <a:ext cx="3758707" cy="2495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7" name="Picture 17" descr="C:\Users\Admin\Desktop\2014-04-22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85890"/>
            <a:ext cx="3749096" cy="2811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6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807369" y="2867765"/>
            <a:ext cx="6291263" cy="1754294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182F47"/>
              </a:gs>
              <a:gs pos="100000">
                <a:srgbClr val="336699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Vision, Values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&amp;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Business Philosophy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Text Box 9"/>
          <p:cNvSpPr txBox="1">
            <a:spLocks noChangeArrowheads="1"/>
          </p:cNvSpPr>
          <p:nvPr/>
        </p:nvSpPr>
        <p:spPr bwMode="auto">
          <a:xfrm>
            <a:off x="609600" y="1839912"/>
            <a:ext cx="8782050" cy="35052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182F47"/>
              </a:gs>
              <a:gs pos="100000">
                <a:srgbClr val="3366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“Continue to grow as a dynamic and </a:t>
            </a:r>
            <a:r>
              <a:rPr lang="en-US" sz="2800" dirty="0">
                <a:solidFill>
                  <a:schemeClr val="bg1"/>
                </a:solidFill>
              </a:rPr>
              <a:t>profitable </a:t>
            </a:r>
            <a:r>
              <a:rPr lang="en-US" sz="2800" dirty="0" smtClean="0">
                <a:solidFill>
                  <a:schemeClr val="bg1"/>
                </a:solidFill>
              </a:rPr>
              <a:t>premium-class fashion retail company, representing </a:t>
            </a:r>
            <a:r>
              <a:rPr lang="en-US" sz="2800" dirty="0">
                <a:solidFill>
                  <a:schemeClr val="bg1"/>
                </a:solidFill>
              </a:rPr>
              <a:t>exclusive </a:t>
            </a:r>
            <a:r>
              <a:rPr lang="en-US" sz="2800" dirty="0" smtClean="0">
                <a:solidFill>
                  <a:schemeClr val="bg1"/>
                </a:solidFill>
              </a:rPr>
              <a:t>brands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ready-to-wear and made-to-measure clothing </a:t>
            </a:r>
            <a:r>
              <a:rPr lang="az-Latn-AZ" sz="2800" dirty="0" smtClean="0">
                <a:solidFill>
                  <a:schemeClr val="bg1"/>
                </a:solidFill>
              </a:rPr>
              <a:t>and accessories </a:t>
            </a:r>
            <a:r>
              <a:rPr lang="en-US" sz="2800" dirty="0" smtClean="0">
                <a:solidFill>
                  <a:schemeClr val="bg1"/>
                </a:solidFill>
              </a:rPr>
              <a:t>for men, gradually broadening our geographic borders and existing scope of business”.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82562"/>
            <a:ext cx="9829800" cy="666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71631136"/>
              </p:ext>
            </p:extLst>
          </p:nvPr>
        </p:nvGraphicFramePr>
        <p:xfrm>
          <a:off x="0" y="26987"/>
          <a:ext cx="1143000" cy="1143000"/>
        </p:xfrm>
        <a:graphic>
          <a:graphicData uri="http://schemas.openxmlformats.org/presentationml/2006/ole">
            <p:oleObj spid="_x0000_s134195" r:id="rId4" imgW="959742" imgH="959742" progId="">
              <p:embed/>
            </p:oleObj>
          </a:graphicData>
        </a:graphic>
      </p:graphicFrame>
      <p:pic>
        <p:nvPicPr>
          <p:cNvPr id="9" name="Picture 14" descr="C:\Program Files (x86)\Microsoft Office\MEDIA\OFFICE14\Lines\BD10358_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5512"/>
            <a:ext cx="8686800" cy="1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82562"/>
            <a:ext cx="9829800" cy="666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Values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06735322"/>
              </p:ext>
            </p:extLst>
          </p:nvPr>
        </p:nvGraphicFramePr>
        <p:xfrm>
          <a:off x="0" y="26987"/>
          <a:ext cx="1143000" cy="1143000"/>
        </p:xfrm>
        <a:graphic>
          <a:graphicData uri="http://schemas.openxmlformats.org/presentationml/2006/ole">
            <p:oleObj spid="_x0000_s136244" r:id="rId4" imgW="959742" imgH="959742" progId="">
              <p:embed/>
            </p:oleObj>
          </a:graphicData>
        </a:graphic>
      </p:graphicFrame>
      <p:pic>
        <p:nvPicPr>
          <p:cNvPr id="11" name="Picture 14" descr="C:\Program Files (x86)\Microsoft Office\MEDIA\OFFICE14\Lines\BD10358_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5512"/>
            <a:ext cx="8686800" cy="1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1216024"/>
            <a:ext cx="92202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Good corporate citizenship</a:t>
            </a:r>
            <a:endParaRPr lang="en-US" sz="2400" dirty="0"/>
          </a:p>
          <a:p>
            <a:pPr marL="342900" indent="-3429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Professionalism</a:t>
            </a:r>
          </a:p>
          <a:p>
            <a:pPr marL="342900" indent="-3429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Customer</a:t>
            </a:r>
            <a:r>
              <a:rPr lang="az-Latn-AZ" sz="2400" dirty="0" smtClean="0"/>
              <a:t> trust</a:t>
            </a:r>
            <a:endParaRPr lang="en-US" sz="2400" dirty="0"/>
          </a:p>
          <a:p>
            <a:pPr marL="342900" indent="-3429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Quality </a:t>
            </a:r>
            <a:r>
              <a:rPr lang="en-US" sz="2400" dirty="0" smtClean="0"/>
              <a:t>focus</a:t>
            </a:r>
          </a:p>
          <a:p>
            <a:pPr marL="342900" indent="-3429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Dignity of the individual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8455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8349</TotalTime>
  <Words>649</Words>
  <Application>Microsoft Office PowerPoint</Application>
  <PresentationFormat>Произвольный</PresentationFormat>
  <Paragraphs>107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Default Design</vt:lpstr>
      <vt:lpstr>Слайд 1</vt:lpstr>
      <vt:lpstr>Слайд 2</vt:lpstr>
      <vt:lpstr>Briefly About Us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862</cp:revision>
  <cp:lastPrinted>1601-01-01T00:00:00Z</cp:lastPrinted>
  <dcterms:created xsi:type="dcterms:W3CDTF">1601-01-01T00:00:00Z</dcterms:created>
  <dcterms:modified xsi:type="dcterms:W3CDTF">2015-01-09T07:22:48Z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000800d82d000000000001023620</vt:lpwstr>
  </property>
</Properties>
</file>